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5" r:id="rId5"/>
    <p:sldId id="258" r:id="rId6"/>
    <p:sldId id="278" r:id="rId7"/>
    <p:sldId id="279" r:id="rId8"/>
    <p:sldId id="281" r:id="rId9"/>
    <p:sldId id="280" r:id="rId10"/>
    <p:sldId id="285" r:id="rId11"/>
    <p:sldId id="284" r:id="rId12"/>
    <p:sldId id="290" r:id="rId13"/>
    <p:sldId id="288" r:id="rId14"/>
    <p:sldId id="292" r:id="rId15"/>
    <p:sldId id="291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5620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8728E-8744-46F3-ADA4-6E9452A33421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94736-60B9-46FA-B759-38AD697823F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кому</a:t>
          </a:r>
          <a:endParaRPr lang="ru-RU" sz="1800" b="1" dirty="0">
            <a:solidFill>
              <a:schemeClr val="bg1"/>
            </a:solidFill>
          </a:endParaRPr>
        </a:p>
      </dgm:t>
    </dgm:pt>
    <dgm:pt modelId="{7F154126-DF66-437C-8A55-1E2E8040E304}" type="parTrans" cxnId="{B7C361AC-5D5A-4D5B-901F-EE71AFDDA0F9}">
      <dgm:prSet/>
      <dgm:spPr/>
      <dgm:t>
        <a:bodyPr/>
        <a:lstStyle/>
        <a:p>
          <a:endParaRPr lang="ru-RU"/>
        </a:p>
      </dgm:t>
    </dgm:pt>
    <dgm:pt modelId="{7B427A9C-5403-4C7D-902C-829F9E2AF54D}" type="sibTrans" cxnId="{B7C361AC-5D5A-4D5B-901F-EE71AFDDA0F9}">
      <dgm:prSet/>
      <dgm:spPr/>
      <dgm:t>
        <a:bodyPr/>
        <a:lstStyle/>
        <a:p>
          <a:endParaRPr lang="ru-RU"/>
        </a:p>
      </dgm:t>
    </dgm:pt>
    <dgm:pt modelId="{51B988F7-AA6B-471E-AD18-D5FB8499F9D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что</a:t>
          </a:r>
          <a:endParaRPr lang="ru-RU" sz="1600" b="1" dirty="0">
            <a:solidFill>
              <a:schemeClr val="bg1"/>
            </a:solidFill>
          </a:endParaRPr>
        </a:p>
      </dgm:t>
    </dgm:pt>
    <dgm:pt modelId="{800FB669-0050-4953-929B-20551F597D22}" type="parTrans" cxnId="{3FC96285-A203-4196-A351-2A869AC3939F}">
      <dgm:prSet/>
      <dgm:spPr/>
      <dgm:t>
        <a:bodyPr/>
        <a:lstStyle/>
        <a:p>
          <a:endParaRPr lang="ru-RU"/>
        </a:p>
      </dgm:t>
    </dgm:pt>
    <dgm:pt modelId="{7239D4A3-1782-44E3-8822-6C1B458F5218}" type="sibTrans" cxnId="{3FC96285-A203-4196-A351-2A869AC3939F}">
      <dgm:prSet/>
      <dgm:spPr/>
      <dgm:t>
        <a:bodyPr/>
        <a:lstStyle/>
        <a:p>
          <a:endParaRPr lang="ru-RU"/>
        </a:p>
      </dgm:t>
    </dgm:pt>
    <dgm:pt modelId="{40A3F1BC-9362-4B32-B1CF-F62859FB72EE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зачем</a:t>
          </a:r>
          <a:endParaRPr lang="ru-RU" sz="2800" b="1" dirty="0">
            <a:solidFill>
              <a:schemeClr val="bg1"/>
            </a:solidFill>
          </a:endParaRPr>
        </a:p>
      </dgm:t>
    </dgm:pt>
    <dgm:pt modelId="{D8835EF8-1E3A-49A1-9D96-E2187E663874}" type="parTrans" cxnId="{2D281A56-1AB3-40CA-BA90-3899B4C64599}">
      <dgm:prSet/>
      <dgm:spPr/>
      <dgm:t>
        <a:bodyPr/>
        <a:lstStyle/>
        <a:p>
          <a:endParaRPr lang="ru-RU"/>
        </a:p>
      </dgm:t>
    </dgm:pt>
    <dgm:pt modelId="{27A142F9-6446-4458-9EA0-5CCA758A8AA6}" type="sibTrans" cxnId="{2D281A56-1AB3-40CA-BA90-3899B4C64599}">
      <dgm:prSet/>
      <dgm:spPr/>
      <dgm:t>
        <a:bodyPr/>
        <a:lstStyle/>
        <a:p>
          <a:endParaRPr lang="ru-RU"/>
        </a:p>
      </dgm:t>
    </dgm:pt>
    <dgm:pt modelId="{BD2AEA14-F5F9-4687-AA27-BA73CE8CC9C5}">
      <dgm:prSet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</a:rPr>
            <a:t>каковы будут последствия</a:t>
          </a:r>
          <a:endParaRPr lang="ru-RU" sz="2200" b="1" dirty="0">
            <a:solidFill>
              <a:schemeClr val="bg1"/>
            </a:solidFill>
          </a:endParaRPr>
        </a:p>
      </dgm:t>
    </dgm:pt>
    <dgm:pt modelId="{95177140-89DC-4707-9E1C-41B3C29415B7}" type="parTrans" cxnId="{DC985F14-D7ED-42C0-9BBD-BE618ADC8AC7}">
      <dgm:prSet/>
      <dgm:spPr/>
      <dgm:t>
        <a:bodyPr/>
        <a:lstStyle/>
        <a:p>
          <a:endParaRPr lang="ru-RU"/>
        </a:p>
      </dgm:t>
    </dgm:pt>
    <dgm:pt modelId="{E5003258-C43F-441F-9810-E4F749CB1BF8}" type="sibTrans" cxnId="{DC985F14-D7ED-42C0-9BBD-BE618ADC8AC7}">
      <dgm:prSet/>
      <dgm:spPr/>
      <dgm:t>
        <a:bodyPr/>
        <a:lstStyle/>
        <a:p>
          <a:endParaRPr lang="ru-RU"/>
        </a:p>
      </dgm:t>
    </dgm:pt>
    <dgm:pt modelId="{7C283600-4D54-4615-891D-7EAD4EA9D3D6}">
      <dgm:prSet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где</a:t>
          </a:r>
          <a:endParaRPr lang="ru-RU" sz="3200" dirty="0">
            <a:solidFill>
              <a:schemeClr val="bg1"/>
            </a:solidFill>
          </a:endParaRPr>
        </a:p>
      </dgm:t>
    </dgm:pt>
    <dgm:pt modelId="{ECA44F5B-FD7C-40FB-B0C2-B1DA05E0CC2F}" type="parTrans" cxnId="{219DA4DC-32EF-4BDF-97F7-051C2FF89E5B}">
      <dgm:prSet/>
      <dgm:spPr/>
      <dgm:t>
        <a:bodyPr/>
        <a:lstStyle/>
        <a:p>
          <a:endParaRPr lang="ru-RU"/>
        </a:p>
      </dgm:t>
    </dgm:pt>
    <dgm:pt modelId="{C72D06A5-D151-4710-8C34-25F3EF30FF2E}" type="sibTrans" cxnId="{219DA4DC-32EF-4BDF-97F7-051C2FF89E5B}">
      <dgm:prSet/>
      <dgm:spPr/>
      <dgm:t>
        <a:bodyPr/>
        <a:lstStyle/>
        <a:p>
          <a:endParaRPr lang="ru-RU"/>
        </a:p>
      </dgm:t>
    </dgm:pt>
    <dgm:pt modelId="{F7236A05-D0DA-4CB0-B1C7-2C71DAEA78E4}" type="pres">
      <dgm:prSet presAssocID="{C188728E-8744-46F3-ADA4-6E9452A334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CAC91-0541-4BA8-94A0-65B73280487C}" type="pres">
      <dgm:prSet presAssocID="{C188728E-8744-46F3-ADA4-6E9452A33421}" presName="cycle" presStyleCnt="0"/>
      <dgm:spPr/>
    </dgm:pt>
    <dgm:pt modelId="{1DB970B8-3BA4-4220-8D36-1CBC2138F097}" type="pres">
      <dgm:prSet presAssocID="{C188728E-8744-46F3-ADA4-6E9452A33421}" presName="centerShape" presStyleCnt="0"/>
      <dgm:spPr/>
    </dgm:pt>
    <dgm:pt modelId="{8545F1EC-27AE-4264-BB34-134723C851F7}" type="pres">
      <dgm:prSet presAssocID="{C188728E-8744-46F3-ADA4-6E9452A33421}" presName="connSite" presStyleLbl="node1" presStyleIdx="0" presStyleCnt="6"/>
      <dgm:spPr/>
    </dgm:pt>
    <dgm:pt modelId="{4F75573E-F02E-48B7-A4D4-E1A1765AD3D3}" type="pres">
      <dgm:prSet presAssocID="{C188728E-8744-46F3-ADA4-6E9452A33421}" presName="visible" presStyleLbl="node1" presStyleIdx="0" presStyleCnt="6" custScaleX="250620" custScaleY="198630" custLinFactNeighborX="-94280" custLinFactNeighborY="-392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0F65B7-2657-42CB-B31E-BFF20C81F8FE}" type="pres">
      <dgm:prSet presAssocID="{7F154126-DF66-437C-8A55-1E2E8040E304}" presName="Name25" presStyleLbl="parChTrans1D1" presStyleIdx="0" presStyleCnt="5"/>
      <dgm:spPr/>
      <dgm:t>
        <a:bodyPr/>
        <a:lstStyle/>
        <a:p>
          <a:endParaRPr lang="ru-RU"/>
        </a:p>
      </dgm:t>
    </dgm:pt>
    <dgm:pt modelId="{97C4B8E8-946E-4004-9BD1-FE6AF7247FF5}" type="pres">
      <dgm:prSet presAssocID="{B9294736-60B9-46FA-B759-38AD697823FA}" presName="node" presStyleCnt="0"/>
      <dgm:spPr/>
    </dgm:pt>
    <dgm:pt modelId="{8BFBA533-3DAC-4BC2-BF37-A7CD180C493A}" type="pres">
      <dgm:prSet presAssocID="{B9294736-60B9-46FA-B759-38AD697823FA}" presName="parentNode" presStyleLbl="node1" presStyleIdx="1" presStyleCnt="6" custScaleX="267381" custScaleY="236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836D-C2AD-41D8-BD43-BD53AC3BE665}" type="pres">
      <dgm:prSet presAssocID="{B9294736-60B9-46FA-B759-38AD697823F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2B0A4-79C8-47B3-8275-ED490B20FD93}" type="pres">
      <dgm:prSet presAssocID="{800FB669-0050-4953-929B-20551F597D22}" presName="Name25" presStyleLbl="parChTrans1D1" presStyleIdx="1" presStyleCnt="5"/>
      <dgm:spPr/>
      <dgm:t>
        <a:bodyPr/>
        <a:lstStyle/>
        <a:p>
          <a:endParaRPr lang="ru-RU"/>
        </a:p>
      </dgm:t>
    </dgm:pt>
    <dgm:pt modelId="{1C31FF2E-9FD5-459C-9BAD-B46B0BB06AC7}" type="pres">
      <dgm:prSet presAssocID="{51B988F7-AA6B-471E-AD18-D5FB8499F9DC}" presName="node" presStyleCnt="0"/>
      <dgm:spPr/>
    </dgm:pt>
    <dgm:pt modelId="{55B3CCEF-E5B0-4750-8EE8-EFD2E8EA8D40}" type="pres">
      <dgm:prSet presAssocID="{51B988F7-AA6B-471E-AD18-D5FB8499F9DC}" presName="parentNode" presStyleLbl="node1" presStyleIdx="2" presStyleCnt="6" custScaleX="254659" custScaleY="223797" custLinFactX="93902" custLinFactNeighborX="100000" custLinFactNeighborY="-61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30B52-FB03-4669-B6AB-59BC03A4E896}" type="pres">
      <dgm:prSet presAssocID="{51B988F7-AA6B-471E-AD18-D5FB8499F9D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94CFC-F1F7-4D8D-9A10-A268C7E35311}" type="pres">
      <dgm:prSet presAssocID="{D8835EF8-1E3A-49A1-9D96-E2187E66387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6D5A792D-329F-4EC3-84BA-35C48154D4E9}" type="pres">
      <dgm:prSet presAssocID="{40A3F1BC-9362-4B32-B1CF-F62859FB72EE}" presName="node" presStyleCnt="0"/>
      <dgm:spPr/>
    </dgm:pt>
    <dgm:pt modelId="{BFA4FBA1-DEC5-41BB-8FFD-C822073D80AA}" type="pres">
      <dgm:prSet presAssocID="{40A3F1BC-9362-4B32-B1CF-F62859FB72EE}" presName="parentNode" presStyleLbl="node1" presStyleIdx="3" presStyleCnt="6" custScaleX="235214" custScaleY="213524" custLinFactX="50648" custLinFactNeighborX="100000" custLinFactNeighborY="89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A5471-C8B3-40BF-81BA-45483A959287}" type="pres">
      <dgm:prSet presAssocID="{40A3F1BC-9362-4B32-B1CF-F62859FB72EE}" presName="childNode" presStyleLbl="revTx" presStyleIdx="0" presStyleCnt="0">
        <dgm:presLayoutVars>
          <dgm:bulletEnabled val="1"/>
        </dgm:presLayoutVars>
      </dgm:prSet>
      <dgm:spPr/>
    </dgm:pt>
    <dgm:pt modelId="{305C0FAA-AB7B-469C-A08C-5D458DC87628}" type="pres">
      <dgm:prSet presAssocID="{ECA44F5B-FD7C-40FB-B0C2-B1DA05E0CC2F}" presName="Name25" presStyleLbl="parChTrans1D1" presStyleIdx="3" presStyleCnt="5"/>
      <dgm:spPr/>
      <dgm:t>
        <a:bodyPr/>
        <a:lstStyle/>
        <a:p>
          <a:endParaRPr lang="ru-RU"/>
        </a:p>
      </dgm:t>
    </dgm:pt>
    <dgm:pt modelId="{571D9EC6-8FE0-4E98-A8FC-DB52ACCB1408}" type="pres">
      <dgm:prSet presAssocID="{7C283600-4D54-4615-891D-7EAD4EA9D3D6}" presName="node" presStyleCnt="0"/>
      <dgm:spPr/>
    </dgm:pt>
    <dgm:pt modelId="{D0952B15-8962-4088-875A-4A59877E0801}" type="pres">
      <dgm:prSet presAssocID="{7C283600-4D54-4615-891D-7EAD4EA9D3D6}" presName="parentNode" presStyleLbl="node1" presStyleIdx="4" presStyleCnt="6" custScaleX="234431" custScaleY="217031" custLinFactX="200000" custLinFactY="-54881" custLinFactNeighborX="20574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6DF1-FC3E-4B64-AC27-DE933B0732ED}" type="pres">
      <dgm:prSet presAssocID="{7C283600-4D54-4615-891D-7EAD4EA9D3D6}" presName="childNode" presStyleLbl="revTx" presStyleIdx="0" presStyleCnt="0">
        <dgm:presLayoutVars>
          <dgm:bulletEnabled val="1"/>
        </dgm:presLayoutVars>
      </dgm:prSet>
      <dgm:spPr/>
    </dgm:pt>
    <dgm:pt modelId="{DE1356F1-A87E-4E9A-8462-BFBDF68D23F3}" type="pres">
      <dgm:prSet presAssocID="{95177140-89DC-4707-9E1C-41B3C29415B7}" presName="Name25" presStyleLbl="parChTrans1D1" presStyleIdx="4" presStyleCnt="5"/>
      <dgm:spPr/>
      <dgm:t>
        <a:bodyPr/>
        <a:lstStyle/>
        <a:p>
          <a:endParaRPr lang="ru-RU"/>
        </a:p>
      </dgm:t>
    </dgm:pt>
    <dgm:pt modelId="{DC8138EF-7A46-473E-AE60-5249D075DF73}" type="pres">
      <dgm:prSet presAssocID="{BD2AEA14-F5F9-4687-AA27-BA73CE8CC9C5}" presName="node" presStyleCnt="0"/>
      <dgm:spPr/>
    </dgm:pt>
    <dgm:pt modelId="{03B38722-62B0-4033-8805-80A73AAAFB2F}" type="pres">
      <dgm:prSet presAssocID="{BD2AEA14-F5F9-4687-AA27-BA73CE8CC9C5}" presName="parentNode" presStyleLbl="node1" presStyleIdx="5" presStyleCnt="6" custScaleX="308359" custScaleY="242762" custLinFactNeighborX="4645" custLinFactNeighborY="-14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02503-95C6-45BB-884C-8A7527B33DBB}" type="pres">
      <dgm:prSet presAssocID="{BD2AEA14-F5F9-4687-AA27-BA73CE8CC9C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B5BCC18-6D89-4879-9201-AA7A8AE7E4CE}" type="presOf" srcId="{7C283600-4D54-4615-891D-7EAD4EA9D3D6}" destId="{D0952B15-8962-4088-875A-4A59877E0801}" srcOrd="0" destOrd="0" presId="urn:microsoft.com/office/officeart/2005/8/layout/radial2"/>
    <dgm:cxn modelId="{E4955740-0F7B-4E93-8A18-A7C91336AA0F}" type="presOf" srcId="{40A3F1BC-9362-4B32-B1CF-F62859FB72EE}" destId="{BFA4FBA1-DEC5-41BB-8FFD-C822073D80AA}" srcOrd="0" destOrd="0" presId="urn:microsoft.com/office/officeart/2005/8/layout/radial2"/>
    <dgm:cxn modelId="{219DA4DC-32EF-4BDF-97F7-051C2FF89E5B}" srcId="{C188728E-8744-46F3-ADA4-6E9452A33421}" destId="{7C283600-4D54-4615-891D-7EAD4EA9D3D6}" srcOrd="3" destOrd="0" parTransId="{ECA44F5B-FD7C-40FB-B0C2-B1DA05E0CC2F}" sibTransId="{C72D06A5-D151-4710-8C34-25F3EF30FF2E}"/>
    <dgm:cxn modelId="{1ED3CDC8-B207-4C8E-B3B8-1D3644FE9DB1}" type="presOf" srcId="{7F154126-DF66-437C-8A55-1E2E8040E304}" destId="{6D0F65B7-2657-42CB-B31E-BFF20C81F8FE}" srcOrd="0" destOrd="0" presId="urn:microsoft.com/office/officeart/2005/8/layout/radial2"/>
    <dgm:cxn modelId="{DC985F14-D7ED-42C0-9BBD-BE618ADC8AC7}" srcId="{C188728E-8744-46F3-ADA4-6E9452A33421}" destId="{BD2AEA14-F5F9-4687-AA27-BA73CE8CC9C5}" srcOrd="4" destOrd="0" parTransId="{95177140-89DC-4707-9E1C-41B3C29415B7}" sibTransId="{E5003258-C43F-441F-9810-E4F749CB1BF8}"/>
    <dgm:cxn modelId="{7413F5CA-B8BD-4DBC-B00C-E33827B83560}" type="presOf" srcId="{ECA44F5B-FD7C-40FB-B0C2-B1DA05E0CC2F}" destId="{305C0FAA-AB7B-469C-A08C-5D458DC87628}" srcOrd="0" destOrd="0" presId="urn:microsoft.com/office/officeart/2005/8/layout/radial2"/>
    <dgm:cxn modelId="{B75E8866-C779-4A04-9F54-E96CD198A105}" type="presOf" srcId="{95177140-89DC-4707-9E1C-41B3C29415B7}" destId="{DE1356F1-A87E-4E9A-8462-BFBDF68D23F3}" srcOrd="0" destOrd="0" presId="urn:microsoft.com/office/officeart/2005/8/layout/radial2"/>
    <dgm:cxn modelId="{74A7925A-1028-4F5C-896F-9FD32B03FD51}" type="presOf" srcId="{D8835EF8-1E3A-49A1-9D96-E2187E663874}" destId="{AE594CFC-F1F7-4D8D-9A10-A268C7E35311}" srcOrd="0" destOrd="0" presId="urn:microsoft.com/office/officeart/2005/8/layout/radial2"/>
    <dgm:cxn modelId="{9F07F517-162F-417B-B1D4-FFAADBB12A71}" type="presOf" srcId="{800FB669-0050-4953-929B-20551F597D22}" destId="{9F52B0A4-79C8-47B3-8275-ED490B20FD93}" srcOrd="0" destOrd="0" presId="urn:microsoft.com/office/officeart/2005/8/layout/radial2"/>
    <dgm:cxn modelId="{A41F7EFB-6B22-4F43-BE85-3F6572E2D122}" type="presOf" srcId="{C188728E-8744-46F3-ADA4-6E9452A33421}" destId="{F7236A05-D0DA-4CB0-B1C7-2C71DAEA78E4}" srcOrd="0" destOrd="0" presId="urn:microsoft.com/office/officeart/2005/8/layout/radial2"/>
    <dgm:cxn modelId="{2D281A56-1AB3-40CA-BA90-3899B4C64599}" srcId="{C188728E-8744-46F3-ADA4-6E9452A33421}" destId="{40A3F1BC-9362-4B32-B1CF-F62859FB72EE}" srcOrd="2" destOrd="0" parTransId="{D8835EF8-1E3A-49A1-9D96-E2187E663874}" sibTransId="{27A142F9-6446-4458-9EA0-5CCA758A8AA6}"/>
    <dgm:cxn modelId="{7421904C-E3CD-4289-9E2B-C57ADD84AD50}" type="presOf" srcId="{B9294736-60B9-46FA-B759-38AD697823FA}" destId="{8BFBA533-3DAC-4BC2-BF37-A7CD180C493A}" srcOrd="0" destOrd="0" presId="urn:microsoft.com/office/officeart/2005/8/layout/radial2"/>
    <dgm:cxn modelId="{AB94D222-E588-4431-94D3-B804C59581F3}" type="presOf" srcId="{51B988F7-AA6B-471E-AD18-D5FB8499F9DC}" destId="{55B3CCEF-E5B0-4750-8EE8-EFD2E8EA8D40}" srcOrd="0" destOrd="0" presId="urn:microsoft.com/office/officeart/2005/8/layout/radial2"/>
    <dgm:cxn modelId="{B7C361AC-5D5A-4D5B-901F-EE71AFDDA0F9}" srcId="{C188728E-8744-46F3-ADA4-6E9452A33421}" destId="{B9294736-60B9-46FA-B759-38AD697823FA}" srcOrd="0" destOrd="0" parTransId="{7F154126-DF66-437C-8A55-1E2E8040E304}" sibTransId="{7B427A9C-5403-4C7D-902C-829F9E2AF54D}"/>
    <dgm:cxn modelId="{70E3DD46-F75B-40AB-A42E-4F88DB6EC157}" type="presOf" srcId="{BD2AEA14-F5F9-4687-AA27-BA73CE8CC9C5}" destId="{03B38722-62B0-4033-8805-80A73AAAFB2F}" srcOrd="0" destOrd="0" presId="urn:microsoft.com/office/officeart/2005/8/layout/radial2"/>
    <dgm:cxn modelId="{3FC96285-A203-4196-A351-2A869AC3939F}" srcId="{C188728E-8744-46F3-ADA4-6E9452A33421}" destId="{51B988F7-AA6B-471E-AD18-D5FB8499F9DC}" srcOrd="1" destOrd="0" parTransId="{800FB669-0050-4953-929B-20551F597D22}" sibTransId="{7239D4A3-1782-44E3-8822-6C1B458F5218}"/>
    <dgm:cxn modelId="{70491A4E-B242-4A4C-9E56-4C4CBE62B209}" type="presParOf" srcId="{F7236A05-D0DA-4CB0-B1C7-2C71DAEA78E4}" destId="{387CAC91-0541-4BA8-94A0-65B73280487C}" srcOrd="0" destOrd="0" presId="urn:microsoft.com/office/officeart/2005/8/layout/radial2"/>
    <dgm:cxn modelId="{C57F10FD-F01F-4E23-BB9C-9490210A1BBC}" type="presParOf" srcId="{387CAC91-0541-4BA8-94A0-65B73280487C}" destId="{1DB970B8-3BA4-4220-8D36-1CBC2138F097}" srcOrd="0" destOrd="0" presId="urn:microsoft.com/office/officeart/2005/8/layout/radial2"/>
    <dgm:cxn modelId="{F20278DB-46E2-4A07-96D8-781ED45EFA00}" type="presParOf" srcId="{1DB970B8-3BA4-4220-8D36-1CBC2138F097}" destId="{8545F1EC-27AE-4264-BB34-134723C851F7}" srcOrd="0" destOrd="0" presId="urn:microsoft.com/office/officeart/2005/8/layout/radial2"/>
    <dgm:cxn modelId="{DAE0F879-717C-4EA3-B0F7-9E3AC01C0E01}" type="presParOf" srcId="{1DB970B8-3BA4-4220-8D36-1CBC2138F097}" destId="{4F75573E-F02E-48B7-A4D4-E1A1765AD3D3}" srcOrd="1" destOrd="0" presId="urn:microsoft.com/office/officeart/2005/8/layout/radial2"/>
    <dgm:cxn modelId="{72F1C476-F2C4-419F-8ED2-C5862B3F37ED}" type="presParOf" srcId="{387CAC91-0541-4BA8-94A0-65B73280487C}" destId="{6D0F65B7-2657-42CB-B31E-BFF20C81F8FE}" srcOrd="1" destOrd="0" presId="urn:microsoft.com/office/officeart/2005/8/layout/radial2"/>
    <dgm:cxn modelId="{7C3082D7-3F9E-4F97-8A88-64C6EE05250E}" type="presParOf" srcId="{387CAC91-0541-4BA8-94A0-65B73280487C}" destId="{97C4B8E8-946E-4004-9BD1-FE6AF7247FF5}" srcOrd="2" destOrd="0" presId="urn:microsoft.com/office/officeart/2005/8/layout/radial2"/>
    <dgm:cxn modelId="{58A02A96-BD4A-4D83-AE01-BFC1D166F836}" type="presParOf" srcId="{97C4B8E8-946E-4004-9BD1-FE6AF7247FF5}" destId="{8BFBA533-3DAC-4BC2-BF37-A7CD180C493A}" srcOrd="0" destOrd="0" presId="urn:microsoft.com/office/officeart/2005/8/layout/radial2"/>
    <dgm:cxn modelId="{3FD63071-19EC-4A0C-857D-77379E82098D}" type="presParOf" srcId="{97C4B8E8-946E-4004-9BD1-FE6AF7247FF5}" destId="{9A98836D-C2AD-41D8-BD43-BD53AC3BE665}" srcOrd="1" destOrd="0" presId="urn:microsoft.com/office/officeart/2005/8/layout/radial2"/>
    <dgm:cxn modelId="{91F306F6-B9B1-45CA-B09B-D5A51A8C2FAA}" type="presParOf" srcId="{387CAC91-0541-4BA8-94A0-65B73280487C}" destId="{9F52B0A4-79C8-47B3-8275-ED490B20FD93}" srcOrd="3" destOrd="0" presId="urn:microsoft.com/office/officeart/2005/8/layout/radial2"/>
    <dgm:cxn modelId="{B32DC3FD-B446-4CF6-8B90-8A91E270762A}" type="presParOf" srcId="{387CAC91-0541-4BA8-94A0-65B73280487C}" destId="{1C31FF2E-9FD5-459C-9BAD-B46B0BB06AC7}" srcOrd="4" destOrd="0" presId="urn:microsoft.com/office/officeart/2005/8/layout/radial2"/>
    <dgm:cxn modelId="{90FD8B85-535D-45A1-904F-94B5066EE625}" type="presParOf" srcId="{1C31FF2E-9FD5-459C-9BAD-B46B0BB06AC7}" destId="{55B3CCEF-E5B0-4750-8EE8-EFD2E8EA8D40}" srcOrd="0" destOrd="0" presId="urn:microsoft.com/office/officeart/2005/8/layout/radial2"/>
    <dgm:cxn modelId="{DB9068BE-F4F0-43EA-9F33-18CB8484BD6A}" type="presParOf" srcId="{1C31FF2E-9FD5-459C-9BAD-B46B0BB06AC7}" destId="{CB730B52-FB03-4669-B6AB-59BC03A4E896}" srcOrd="1" destOrd="0" presId="urn:microsoft.com/office/officeart/2005/8/layout/radial2"/>
    <dgm:cxn modelId="{63008DF3-7F2D-4E96-B209-515BA7B9BB43}" type="presParOf" srcId="{387CAC91-0541-4BA8-94A0-65B73280487C}" destId="{AE594CFC-F1F7-4D8D-9A10-A268C7E35311}" srcOrd="5" destOrd="0" presId="urn:microsoft.com/office/officeart/2005/8/layout/radial2"/>
    <dgm:cxn modelId="{B39DF1B1-AA1A-4DB1-BA02-9DFE983D1D84}" type="presParOf" srcId="{387CAC91-0541-4BA8-94A0-65B73280487C}" destId="{6D5A792D-329F-4EC3-84BA-35C48154D4E9}" srcOrd="6" destOrd="0" presId="urn:microsoft.com/office/officeart/2005/8/layout/radial2"/>
    <dgm:cxn modelId="{67330EA6-3C18-43DA-96A2-3E01076C9D13}" type="presParOf" srcId="{6D5A792D-329F-4EC3-84BA-35C48154D4E9}" destId="{BFA4FBA1-DEC5-41BB-8FFD-C822073D80AA}" srcOrd="0" destOrd="0" presId="urn:microsoft.com/office/officeart/2005/8/layout/radial2"/>
    <dgm:cxn modelId="{2F1C3B21-0224-4BCB-8FBF-2EB2CAE8D907}" type="presParOf" srcId="{6D5A792D-329F-4EC3-84BA-35C48154D4E9}" destId="{F81A5471-C8B3-40BF-81BA-45483A959287}" srcOrd="1" destOrd="0" presId="urn:microsoft.com/office/officeart/2005/8/layout/radial2"/>
    <dgm:cxn modelId="{894C3AB8-610D-4365-83EF-172731AD419B}" type="presParOf" srcId="{387CAC91-0541-4BA8-94A0-65B73280487C}" destId="{305C0FAA-AB7B-469C-A08C-5D458DC87628}" srcOrd="7" destOrd="0" presId="urn:microsoft.com/office/officeart/2005/8/layout/radial2"/>
    <dgm:cxn modelId="{3C3F375C-16BF-45F5-97C5-16ED34828FD6}" type="presParOf" srcId="{387CAC91-0541-4BA8-94A0-65B73280487C}" destId="{571D9EC6-8FE0-4E98-A8FC-DB52ACCB1408}" srcOrd="8" destOrd="0" presId="urn:microsoft.com/office/officeart/2005/8/layout/radial2"/>
    <dgm:cxn modelId="{6D42987F-FCB0-4879-960A-FABE387BC4AB}" type="presParOf" srcId="{571D9EC6-8FE0-4E98-A8FC-DB52ACCB1408}" destId="{D0952B15-8962-4088-875A-4A59877E0801}" srcOrd="0" destOrd="0" presId="urn:microsoft.com/office/officeart/2005/8/layout/radial2"/>
    <dgm:cxn modelId="{6F352D76-C408-4AF4-9AAD-73B1A7AC3BE5}" type="presParOf" srcId="{571D9EC6-8FE0-4E98-A8FC-DB52ACCB1408}" destId="{85DD6DF1-FC3E-4B64-AC27-DE933B0732ED}" srcOrd="1" destOrd="0" presId="urn:microsoft.com/office/officeart/2005/8/layout/radial2"/>
    <dgm:cxn modelId="{7E68C51D-38AD-4AD1-9D67-DEF65C452532}" type="presParOf" srcId="{387CAC91-0541-4BA8-94A0-65B73280487C}" destId="{DE1356F1-A87E-4E9A-8462-BFBDF68D23F3}" srcOrd="9" destOrd="0" presId="urn:microsoft.com/office/officeart/2005/8/layout/radial2"/>
    <dgm:cxn modelId="{DDE42972-797D-4745-BE5C-BB21417E6BE8}" type="presParOf" srcId="{387CAC91-0541-4BA8-94A0-65B73280487C}" destId="{DC8138EF-7A46-473E-AE60-5249D075DF73}" srcOrd="10" destOrd="0" presId="urn:microsoft.com/office/officeart/2005/8/layout/radial2"/>
    <dgm:cxn modelId="{0DB7D0AA-8990-4488-92B2-47C5EE56B87E}" type="presParOf" srcId="{DC8138EF-7A46-473E-AE60-5249D075DF73}" destId="{03B38722-62B0-4033-8805-80A73AAAFB2F}" srcOrd="0" destOrd="0" presId="urn:microsoft.com/office/officeart/2005/8/layout/radial2"/>
    <dgm:cxn modelId="{9EAF0DA8-2F49-413E-A5C5-926EE83FE200}" type="presParOf" srcId="{DC8138EF-7A46-473E-AE60-5249D075DF73}" destId="{8AA02503-95C6-45BB-884C-8A7527B33DBB}" srcOrd="1" destOrd="0" presId="urn:microsoft.com/office/officeart/2005/8/layout/radial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1C1D9F-8198-4D55-985C-FC127896DDB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65C7D5-22E2-4015-AAB8-0AF8E20980A4}">
      <dgm:prSet phldrT="[Текст]"/>
      <dgm:spPr>
        <a:noFill/>
      </dgm:spPr>
      <dgm:t>
        <a:bodyPr/>
        <a:lstStyle/>
        <a:p>
          <a:r>
            <a:rPr lang="ru-RU" b="1" i="1" u="sng" dirty="0" smtClean="0">
              <a:solidFill>
                <a:srgbClr val="C00000"/>
              </a:solidFill>
            </a:rPr>
            <a:t>Самые распространённые ошибки в речи педагога:</a:t>
          </a:r>
          <a:endParaRPr lang="ru-RU" dirty="0"/>
        </a:p>
      </dgm:t>
    </dgm:pt>
    <dgm:pt modelId="{0F7840EB-9314-4D4E-B34E-6D29776FEECF}" type="parTrans" cxnId="{BB763E4A-CF04-4829-9A15-1F1FFCE7AD96}">
      <dgm:prSet/>
      <dgm:spPr/>
      <dgm:t>
        <a:bodyPr/>
        <a:lstStyle/>
        <a:p>
          <a:endParaRPr lang="ru-RU"/>
        </a:p>
      </dgm:t>
    </dgm:pt>
    <dgm:pt modelId="{345CFA3D-FE3C-415E-82B0-B86AB6165667}" type="sibTrans" cxnId="{BB763E4A-CF04-4829-9A15-1F1FFCE7AD96}">
      <dgm:prSet/>
      <dgm:spPr/>
      <dgm:t>
        <a:bodyPr/>
        <a:lstStyle/>
        <a:p>
          <a:endParaRPr lang="ru-RU"/>
        </a:p>
      </dgm:t>
    </dgm:pt>
    <dgm:pt modelId="{A09DA71B-2075-42FB-8C4B-F6B9735B1036}">
      <dgm:prSet phldrT="[Текст]" custT="1"/>
      <dgm:spPr/>
      <dgm:t>
        <a:bodyPr/>
        <a:lstStyle/>
        <a:p>
          <a:r>
            <a:rPr lang="ru-RU" sz="2700" b="1" u="none" dirty="0" smtClean="0">
              <a:solidFill>
                <a:schemeClr val="bg1"/>
              </a:solidFill>
            </a:rPr>
            <a:t>4.Частое употребление  сложных понятий и  слов, далеких по своему содержанию от мира детских мыслей. </a:t>
          </a:r>
          <a:endParaRPr lang="ru-RU" sz="2700" b="1" u="none" dirty="0">
            <a:solidFill>
              <a:schemeClr val="bg1"/>
            </a:solidFill>
          </a:endParaRPr>
        </a:p>
      </dgm:t>
    </dgm:pt>
    <dgm:pt modelId="{B9663790-7F10-4E6D-BF69-3481AF8B1687}" type="parTrans" cxnId="{5BA14C08-43CA-4C38-8D0F-156A1749D5E1}">
      <dgm:prSet/>
      <dgm:spPr/>
      <dgm:t>
        <a:bodyPr/>
        <a:lstStyle/>
        <a:p>
          <a:endParaRPr lang="ru-RU"/>
        </a:p>
      </dgm:t>
    </dgm:pt>
    <dgm:pt modelId="{37DE91CE-7160-412E-AC23-4ED6321E8378}" type="sibTrans" cxnId="{5BA14C08-43CA-4C38-8D0F-156A1749D5E1}">
      <dgm:prSet/>
      <dgm:spPr/>
      <dgm:t>
        <a:bodyPr/>
        <a:lstStyle/>
        <a:p>
          <a:endParaRPr lang="ru-RU"/>
        </a:p>
      </dgm:t>
    </dgm:pt>
    <dgm:pt modelId="{413E1046-6DF5-411C-B9B9-EF5A29251E4B}">
      <dgm:prSet phldrT="[Текст]" custT="1"/>
      <dgm:spPr/>
      <dgm:t>
        <a:bodyPr/>
        <a:lstStyle/>
        <a:p>
          <a:r>
            <a:rPr lang="ru-RU" sz="2700" b="1" u="none" dirty="0" smtClean="0">
              <a:solidFill>
                <a:schemeClr val="bg1"/>
              </a:solidFill>
            </a:rPr>
            <a:t>5. Использование в речи грубых просторечий и жаргонных слов, которые противопоставляются литературному языку.</a:t>
          </a:r>
          <a:endParaRPr lang="ru-RU" sz="2700" b="1" u="none" dirty="0">
            <a:solidFill>
              <a:schemeClr val="bg1"/>
            </a:solidFill>
          </a:endParaRPr>
        </a:p>
      </dgm:t>
    </dgm:pt>
    <dgm:pt modelId="{78366197-48BD-43D8-BE1C-3B2B604A3893}" type="parTrans" cxnId="{632EA611-9A9A-4B5B-B14B-54C042F43F15}">
      <dgm:prSet/>
      <dgm:spPr/>
      <dgm:t>
        <a:bodyPr/>
        <a:lstStyle/>
        <a:p>
          <a:endParaRPr lang="ru-RU"/>
        </a:p>
      </dgm:t>
    </dgm:pt>
    <dgm:pt modelId="{F5646F69-9729-4CA9-AD2F-DAEC4B6C89D7}" type="sibTrans" cxnId="{632EA611-9A9A-4B5B-B14B-54C042F43F15}">
      <dgm:prSet/>
      <dgm:spPr/>
      <dgm:t>
        <a:bodyPr/>
        <a:lstStyle/>
        <a:p>
          <a:endParaRPr lang="ru-RU"/>
        </a:p>
      </dgm:t>
    </dgm:pt>
    <dgm:pt modelId="{02AED080-07E6-4553-9EDD-1315EFBBCC10}">
      <dgm:prSet phldrT="[Текст]" custT="1"/>
      <dgm:spPr/>
      <dgm:t>
        <a:bodyPr/>
        <a:lstStyle/>
        <a:p>
          <a:r>
            <a:rPr lang="ru-RU" sz="2700" b="1" u="none" dirty="0" smtClean="0">
              <a:solidFill>
                <a:schemeClr val="bg1"/>
              </a:solidFill>
            </a:rPr>
            <a:t> 6.Нелитературное произношение слов.</a:t>
          </a:r>
          <a:endParaRPr lang="ru-RU" sz="2700" b="1" dirty="0">
            <a:solidFill>
              <a:schemeClr val="bg1"/>
            </a:solidFill>
          </a:endParaRPr>
        </a:p>
      </dgm:t>
    </dgm:pt>
    <dgm:pt modelId="{1AF030B3-473C-446B-A2C7-A4C798E98EC1}" type="parTrans" cxnId="{EE27F226-BFF4-4796-AF64-5869F627703D}">
      <dgm:prSet/>
      <dgm:spPr/>
      <dgm:t>
        <a:bodyPr/>
        <a:lstStyle/>
        <a:p>
          <a:endParaRPr lang="ru-RU"/>
        </a:p>
      </dgm:t>
    </dgm:pt>
    <dgm:pt modelId="{C062B326-F711-45D1-A1BA-B2C7E06103C2}" type="sibTrans" cxnId="{EE27F226-BFF4-4796-AF64-5869F627703D}">
      <dgm:prSet/>
      <dgm:spPr/>
      <dgm:t>
        <a:bodyPr/>
        <a:lstStyle/>
        <a:p>
          <a:endParaRPr lang="ru-RU"/>
        </a:p>
      </dgm:t>
    </dgm:pt>
    <dgm:pt modelId="{28728A27-3B19-44B9-87AB-655B6C419162}" type="pres">
      <dgm:prSet presAssocID="{F71C1D9F-8198-4D55-985C-FC127896DD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46AA3-F5D4-4A68-9FFC-C1DC6CA89817}" type="pres">
      <dgm:prSet presAssocID="{3A65C7D5-22E2-4015-AAB8-0AF8E20980A4}" presName="roof" presStyleLbl="dkBgShp" presStyleIdx="0" presStyleCnt="2"/>
      <dgm:spPr/>
      <dgm:t>
        <a:bodyPr/>
        <a:lstStyle/>
        <a:p>
          <a:endParaRPr lang="ru-RU"/>
        </a:p>
      </dgm:t>
    </dgm:pt>
    <dgm:pt modelId="{2E1B380E-0287-4C7B-91C9-E496377B605F}" type="pres">
      <dgm:prSet presAssocID="{3A65C7D5-22E2-4015-AAB8-0AF8E20980A4}" presName="pillars" presStyleCnt="0"/>
      <dgm:spPr/>
    </dgm:pt>
    <dgm:pt modelId="{67194EB0-2255-4D9D-B8DC-C75C6E89413A}" type="pres">
      <dgm:prSet presAssocID="{3A65C7D5-22E2-4015-AAB8-0AF8E20980A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3257-0F1B-486A-8B8C-5BC54FCF8C1D}" type="pres">
      <dgm:prSet presAssocID="{413E1046-6DF5-411C-B9B9-EF5A29251E4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025C1-4DF3-434C-8D62-421D1ED8BED7}" type="pres">
      <dgm:prSet presAssocID="{02AED080-07E6-4553-9EDD-1315EFBBCC1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0D548-E910-4521-8057-C9BBC826DAA6}" type="pres">
      <dgm:prSet presAssocID="{3A65C7D5-22E2-4015-AAB8-0AF8E20980A4}" presName="base" presStyleLbl="dkBgShp" presStyleIdx="1" presStyleCnt="2"/>
      <dgm:spPr>
        <a:noFill/>
      </dgm:spPr>
    </dgm:pt>
  </dgm:ptLst>
  <dgm:cxnLst>
    <dgm:cxn modelId="{BB763E4A-CF04-4829-9A15-1F1FFCE7AD96}" srcId="{F71C1D9F-8198-4D55-985C-FC127896DDBA}" destId="{3A65C7D5-22E2-4015-AAB8-0AF8E20980A4}" srcOrd="0" destOrd="0" parTransId="{0F7840EB-9314-4D4E-B34E-6D29776FEECF}" sibTransId="{345CFA3D-FE3C-415E-82B0-B86AB6165667}"/>
    <dgm:cxn modelId="{5BA14C08-43CA-4C38-8D0F-156A1749D5E1}" srcId="{3A65C7D5-22E2-4015-AAB8-0AF8E20980A4}" destId="{A09DA71B-2075-42FB-8C4B-F6B9735B1036}" srcOrd="0" destOrd="0" parTransId="{B9663790-7F10-4E6D-BF69-3481AF8B1687}" sibTransId="{37DE91CE-7160-412E-AC23-4ED6321E8378}"/>
    <dgm:cxn modelId="{EAFE28A3-3CE0-45B2-AA8B-323016538C00}" type="presOf" srcId="{02AED080-07E6-4553-9EDD-1315EFBBCC10}" destId="{C21025C1-4DF3-434C-8D62-421D1ED8BED7}" srcOrd="0" destOrd="0" presId="urn:microsoft.com/office/officeart/2005/8/layout/hList3"/>
    <dgm:cxn modelId="{D02F3195-52D1-469A-AC21-9E470C9F8CB0}" type="presOf" srcId="{3A65C7D5-22E2-4015-AAB8-0AF8E20980A4}" destId="{FAD46AA3-F5D4-4A68-9FFC-C1DC6CA89817}" srcOrd="0" destOrd="0" presId="urn:microsoft.com/office/officeart/2005/8/layout/hList3"/>
    <dgm:cxn modelId="{632EA611-9A9A-4B5B-B14B-54C042F43F15}" srcId="{3A65C7D5-22E2-4015-AAB8-0AF8E20980A4}" destId="{413E1046-6DF5-411C-B9B9-EF5A29251E4B}" srcOrd="1" destOrd="0" parTransId="{78366197-48BD-43D8-BE1C-3B2B604A3893}" sibTransId="{F5646F69-9729-4CA9-AD2F-DAEC4B6C89D7}"/>
    <dgm:cxn modelId="{1724318E-E7A0-46A9-BE14-78A6CB765D46}" type="presOf" srcId="{A09DA71B-2075-42FB-8C4B-F6B9735B1036}" destId="{67194EB0-2255-4D9D-B8DC-C75C6E89413A}" srcOrd="0" destOrd="0" presId="urn:microsoft.com/office/officeart/2005/8/layout/hList3"/>
    <dgm:cxn modelId="{EF08455C-D55A-42FD-8173-F3F5BA835DD2}" type="presOf" srcId="{F71C1D9F-8198-4D55-985C-FC127896DDBA}" destId="{28728A27-3B19-44B9-87AB-655B6C419162}" srcOrd="0" destOrd="0" presId="urn:microsoft.com/office/officeart/2005/8/layout/hList3"/>
    <dgm:cxn modelId="{91B25444-0A9F-4D71-96BC-8C21E6C75CDD}" type="presOf" srcId="{413E1046-6DF5-411C-B9B9-EF5A29251E4B}" destId="{D1453257-0F1B-486A-8B8C-5BC54FCF8C1D}" srcOrd="0" destOrd="0" presId="urn:microsoft.com/office/officeart/2005/8/layout/hList3"/>
    <dgm:cxn modelId="{EE27F226-BFF4-4796-AF64-5869F627703D}" srcId="{3A65C7D5-22E2-4015-AAB8-0AF8E20980A4}" destId="{02AED080-07E6-4553-9EDD-1315EFBBCC10}" srcOrd="2" destOrd="0" parTransId="{1AF030B3-473C-446B-A2C7-A4C798E98EC1}" sibTransId="{C062B326-F711-45D1-A1BA-B2C7E06103C2}"/>
    <dgm:cxn modelId="{9BEF6AEA-30F3-40CA-9912-B0647EF4BE58}" type="presParOf" srcId="{28728A27-3B19-44B9-87AB-655B6C419162}" destId="{FAD46AA3-F5D4-4A68-9FFC-C1DC6CA89817}" srcOrd="0" destOrd="0" presId="urn:microsoft.com/office/officeart/2005/8/layout/hList3"/>
    <dgm:cxn modelId="{70BD9226-E640-405A-B19D-331B159A0592}" type="presParOf" srcId="{28728A27-3B19-44B9-87AB-655B6C419162}" destId="{2E1B380E-0287-4C7B-91C9-E496377B605F}" srcOrd="1" destOrd="0" presId="urn:microsoft.com/office/officeart/2005/8/layout/hList3"/>
    <dgm:cxn modelId="{1B57762D-5C3F-48FC-B59D-A923950ED879}" type="presParOf" srcId="{2E1B380E-0287-4C7B-91C9-E496377B605F}" destId="{67194EB0-2255-4D9D-B8DC-C75C6E89413A}" srcOrd="0" destOrd="0" presId="urn:microsoft.com/office/officeart/2005/8/layout/hList3"/>
    <dgm:cxn modelId="{391793D9-0803-4143-B7B6-EE9A5FCD0878}" type="presParOf" srcId="{2E1B380E-0287-4C7B-91C9-E496377B605F}" destId="{D1453257-0F1B-486A-8B8C-5BC54FCF8C1D}" srcOrd="1" destOrd="0" presId="urn:microsoft.com/office/officeart/2005/8/layout/hList3"/>
    <dgm:cxn modelId="{AC842591-E34F-4DC3-BFBB-8557CDB6CAE7}" type="presParOf" srcId="{2E1B380E-0287-4C7B-91C9-E496377B605F}" destId="{C21025C1-4DF3-434C-8D62-421D1ED8BED7}" srcOrd="2" destOrd="0" presId="urn:microsoft.com/office/officeart/2005/8/layout/hList3"/>
    <dgm:cxn modelId="{380F4AAA-6936-4548-8DD6-E9814BA28612}" type="presParOf" srcId="{28728A27-3B19-44B9-87AB-655B6C419162}" destId="{CDF0D548-E910-4521-8057-C9BBC826DAA6}" srcOrd="2" destOrd="0" presId="urn:microsoft.com/office/officeart/2005/8/layout/h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17523E-6848-43C0-ACA6-3A8DE3CBDC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75911C-B73F-48A6-B431-C483BAA547BB}">
      <dgm:prSet phldrT="[Текст]" custT="1"/>
      <dgm:spPr/>
      <dgm:t>
        <a:bodyPr/>
        <a:lstStyle/>
        <a:p>
          <a:r>
            <a:rPr lang="en-US" sz="2900" b="1" dirty="0" smtClean="0">
              <a:solidFill>
                <a:schemeClr val="bg1"/>
              </a:solidFill>
            </a:rPr>
            <a:t>      </a:t>
          </a:r>
          <a:r>
            <a:rPr lang="ru-RU" sz="2900" b="1" dirty="0" smtClean="0">
              <a:solidFill>
                <a:schemeClr val="bg1"/>
              </a:solidFill>
            </a:rPr>
            <a:t>Чаще обращайтесь к помощи словаря</a:t>
          </a:r>
          <a:endParaRPr lang="ru-RU" sz="2900" b="1" dirty="0">
            <a:solidFill>
              <a:schemeClr val="bg1"/>
            </a:solidFill>
          </a:endParaRPr>
        </a:p>
      </dgm:t>
    </dgm:pt>
    <dgm:pt modelId="{B53F7C3E-2EE5-4147-8D2A-19ECE1CC153E}" type="parTrans" cxnId="{0BEBB7A1-B03B-48D6-B720-0AA533525272}">
      <dgm:prSet/>
      <dgm:spPr/>
      <dgm:t>
        <a:bodyPr/>
        <a:lstStyle/>
        <a:p>
          <a:endParaRPr lang="ru-RU"/>
        </a:p>
      </dgm:t>
    </dgm:pt>
    <dgm:pt modelId="{B6423DDA-CCB0-4779-9B94-8AD6E3FCF340}" type="sibTrans" cxnId="{0BEBB7A1-B03B-48D6-B720-0AA533525272}">
      <dgm:prSet/>
      <dgm:spPr/>
      <dgm:t>
        <a:bodyPr/>
        <a:lstStyle/>
        <a:p>
          <a:endParaRPr lang="ru-RU"/>
        </a:p>
      </dgm:t>
    </dgm:pt>
    <dgm:pt modelId="{F225B31D-DF0B-4AEE-92B1-1C9EC6FBF619}">
      <dgm:prSet phldrT="[Текст]" custT="1"/>
      <dgm:spPr/>
      <dgm:t>
        <a:bodyPr/>
        <a:lstStyle/>
        <a:p>
          <a:r>
            <a:rPr lang="ru-RU" sz="2900" b="1" dirty="0" smtClean="0">
              <a:solidFill>
                <a:schemeClr val="bg1"/>
              </a:solidFill>
            </a:rPr>
            <a:t>Послушайте себя со стороны</a:t>
          </a:r>
          <a:endParaRPr lang="ru-RU" sz="2900" b="1" dirty="0">
            <a:solidFill>
              <a:schemeClr val="bg1"/>
            </a:solidFill>
          </a:endParaRPr>
        </a:p>
      </dgm:t>
    </dgm:pt>
    <dgm:pt modelId="{25C78C11-F207-4686-BD0A-80F245804109}" type="parTrans" cxnId="{8F26FCDA-C774-4819-A693-7C352B1AFDE3}">
      <dgm:prSet/>
      <dgm:spPr/>
      <dgm:t>
        <a:bodyPr/>
        <a:lstStyle/>
        <a:p>
          <a:endParaRPr lang="ru-RU"/>
        </a:p>
      </dgm:t>
    </dgm:pt>
    <dgm:pt modelId="{A14AC21A-160C-4A60-A69E-8C6D367055C1}" type="sibTrans" cxnId="{8F26FCDA-C774-4819-A693-7C352B1AFDE3}">
      <dgm:prSet/>
      <dgm:spPr/>
      <dgm:t>
        <a:bodyPr/>
        <a:lstStyle/>
        <a:p>
          <a:endParaRPr lang="ru-RU"/>
        </a:p>
      </dgm:t>
    </dgm:pt>
    <dgm:pt modelId="{8A8AA137-045A-4D21-965B-E52255CB1EC0}">
      <dgm:prSet phldrT="[Текст]" custT="1"/>
      <dgm:spPr/>
      <dgm:t>
        <a:bodyPr/>
        <a:lstStyle/>
        <a:p>
          <a:r>
            <a:rPr lang="ru-RU" sz="2900" b="1" dirty="0" smtClean="0">
              <a:solidFill>
                <a:schemeClr val="bg1"/>
              </a:solidFill>
            </a:rPr>
            <a:t>Больше читайте</a:t>
          </a:r>
          <a:endParaRPr lang="ru-RU" sz="2900" b="1" dirty="0">
            <a:solidFill>
              <a:schemeClr val="bg1"/>
            </a:solidFill>
          </a:endParaRPr>
        </a:p>
      </dgm:t>
    </dgm:pt>
    <dgm:pt modelId="{7ED51671-1109-4B91-9D51-634202EFD028}" type="parTrans" cxnId="{FCDB70D7-F0BE-499C-A304-D0B145FD1D22}">
      <dgm:prSet/>
      <dgm:spPr/>
      <dgm:t>
        <a:bodyPr/>
        <a:lstStyle/>
        <a:p>
          <a:endParaRPr lang="ru-RU"/>
        </a:p>
      </dgm:t>
    </dgm:pt>
    <dgm:pt modelId="{E938EF16-0979-4590-B76B-0469D2E8DE36}" type="sibTrans" cxnId="{FCDB70D7-F0BE-499C-A304-D0B145FD1D22}">
      <dgm:prSet/>
      <dgm:spPr/>
      <dgm:t>
        <a:bodyPr/>
        <a:lstStyle/>
        <a:p>
          <a:endParaRPr lang="ru-RU"/>
        </a:p>
      </dgm:t>
    </dgm:pt>
    <dgm:pt modelId="{5F52818F-97C8-4ECB-8B8D-0F51D517E3F2}" type="pres">
      <dgm:prSet presAssocID="{1217523E-6848-43C0-ACA6-3A8DE3CBDC89}" presName="linearFlow" presStyleCnt="0">
        <dgm:presLayoutVars>
          <dgm:dir/>
          <dgm:resizeHandles val="exact"/>
        </dgm:presLayoutVars>
      </dgm:prSet>
      <dgm:spPr/>
    </dgm:pt>
    <dgm:pt modelId="{9943EBDB-E22A-4434-A1F5-16504DCB120C}" type="pres">
      <dgm:prSet presAssocID="{0175911C-B73F-48A6-B431-C483BAA547BB}" presName="composite" presStyleCnt="0"/>
      <dgm:spPr/>
    </dgm:pt>
    <dgm:pt modelId="{D00A98F3-4227-4D34-8693-084C353219AF}" type="pres">
      <dgm:prSet presAssocID="{0175911C-B73F-48A6-B431-C483BAA547BB}" presName="imgShp" presStyleLbl="fgImgPlace1" presStyleIdx="0" presStyleCnt="3" custScaleX="257713" custScaleY="2050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F31FD2-2064-4F1F-ABBC-019BC305C787}" type="pres">
      <dgm:prSet presAssocID="{0175911C-B73F-48A6-B431-C483BAA547BB}" presName="txShp" presStyleLbl="node1" presStyleIdx="0" presStyleCnt="3" custScaleY="13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3ED31-A2A5-401D-9660-5DA79B22B147}" type="pres">
      <dgm:prSet presAssocID="{B6423DDA-CCB0-4779-9B94-8AD6E3FCF340}" presName="spacing" presStyleCnt="0"/>
      <dgm:spPr/>
    </dgm:pt>
    <dgm:pt modelId="{A84B0149-7F92-4940-8C41-835BF025BC0F}" type="pres">
      <dgm:prSet presAssocID="{F225B31D-DF0B-4AEE-92B1-1C9EC6FBF619}" presName="composite" presStyleCnt="0"/>
      <dgm:spPr/>
    </dgm:pt>
    <dgm:pt modelId="{17394164-BE6F-4D16-8CE2-4607E97C0CE0}" type="pres">
      <dgm:prSet presAssocID="{F225B31D-DF0B-4AEE-92B1-1C9EC6FBF619}" presName="imgShp" presStyleLbl="fgImgPlace1" presStyleIdx="1" presStyleCnt="3" custScaleX="271619" custScaleY="2100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5F79CB-CF38-4BBD-B837-F7FEA2B8749F}" type="pres">
      <dgm:prSet presAssocID="{F225B31D-DF0B-4AEE-92B1-1C9EC6FBF619}" presName="txShp" presStyleLbl="node1" presStyleIdx="1" presStyleCnt="3" custScaleY="15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DA70F-F068-4B6B-A4A4-014F5307E29F}" type="pres">
      <dgm:prSet presAssocID="{A14AC21A-160C-4A60-A69E-8C6D367055C1}" presName="spacing" presStyleCnt="0"/>
      <dgm:spPr/>
    </dgm:pt>
    <dgm:pt modelId="{915E7594-EC7A-447D-B490-7848FA461E30}" type="pres">
      <dgm:prSet presAssocID="{8A8AA137-045A-4D21-965B-E52255CB1EC0}" presName="composite" presStyleCnt="0"/>
      <dgm:spPr/>
    </dgm:pt>
    <dgm:pt modelId="{1CAE10E0-3950-4ADF-9443-1FDF6160009E}" type="pres">
      <dgm:prSet presAssocID="{8A8AA137-045A-4D21-965B-E52255CB1EC0}" presName="imgShp" presStyleLbl="fgImgPlace1" presStyleIdx="2" presStyleCnt="3" custScaleX="225451" custScaleY="2071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3818AF-99DC-40EB-AFFB-A9869CCC7EBF}" type="pres">
      <dgm:prSet presAssocID="{8A8AA137-045A-4D21-965B-E52255CB1EC0}" presName="txShp" presStyleLbl="node1" presStyleIdx="2" presStyleCnt="3" custScaleY="15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6FCDA-C774-4819-A693-7C352B1AFDE3}" srcId="{1217523E-6848-43C0-ACA6-3A8DE3CBDC89}" destId="{F225B31D-DF0B-4AEE-92B1-1C9EC6FBF619}" srcOrd="1" destOrd="0" parTransId="{25C78C11-F207-4686-BD0A-80F245804109}" sibTransId="{A14AC21A-160C-4A60-A69E-8C6D367055C1}"/>
    <dgm:cxn modelId="{FCDB70D7-F0BE-499C-A304-D0B145FD1D22}" srcId="{1217523E-6848-43C0-ACA6-3A8DE3CBDC89}" destId="{8A8AA137-045A-4D21-965B-E52255CB1EC0}" srcOrd="2" destOrd="0" parTransId="{7ED51671-1109-4B91-9D51-634202EFD028}" sibTransId="{E938EF16-0979-4590-B76B-0469D2E8DE36}"/>
    <dgm:cxn modelId="{88E36BA3-1CD6-4588-A7CE-F5BFAF047064}" type="presOf" srcId="{1217523E-6848-43C0-ACA6-3A8DE3CBDC89}" destId="{5F52818F-97C8-4ECB-8B8D-0F51D517E3F2}" srcOrd="0" destOrd="0" presId="urn:microsoft.com/office/officeart/2005/8/layout/vList3"/>
    <dgm:cxn modelId="{CADF513D-82CC-444A-AB72-6FA3A3A71E44}" type="presOf" srcId="{0175911C-B73F-48A6-B431-C483BAA547BB}" destId="{87F31FD2-2064-4F1F-ABBC-019BC305C787}" srcOrd="0" destOrd="0" presId="urn:microsoft.com/office/officeart/2005/8/layout/vList3"/>
    <dgm:cxn modelId="{0BEBB7A1-B03B-48D6-B720-0AA533525272}" srcId="{1217523E-6848-43C0-ACA6-3A8DE3CBDC89}" destId="{0175911C-B73F-48A6-B431-C483BAA547BB}" srcOrd="0" destOrd="0" parTransId="{B53F7C3E-2EE5-4147-8D2A-19ECE1CC153E}" sibTransId="{B6423DDA-CCB0-4779-9B94-8AD6E3FCF340}"/>
    <dgm:cxn modelId="{8A260FD0-E51E-416F-A9E8-976FF1717E60}" type="presOf" srcId="{F225B31D-DF0B-4AEE-92B1-1C9EC6FBF619}" destId="{8D5F79CB-CF38-4BBD-B837-F7FEA2B8749F}" srcOrd="0" destOrd="0" presId="urn:microsoft.com/office/officeart/2005/8/layout/vList3"/>
    <dgm:cxn modelId="{8A9E2043-9654-4BFF-BE4B-5390E5EF8FA0}" type="presOf" srcId="{8A8AA137-045A-4D21-965B-E52255CB1EC0}" destId="{3B3818AF-99DC-40EB-AFFB-A9869CCC7EBF}" srcOrd="0" destOrd="0" presId="urn:microsoft.com/office/officeart/2005/8/layout/vList3"/>
    <dgm:cxn modelId="{C53CD385-7F33-4DE7-B40B-3D9DAA531445}" type="presParOf" srcId="{5F52818F-97C8-4ECB-8B8D-0F51D517E3F2}" destId="{9943EBDB-E22A-4434-A1F5-16504DCB120C}" srcOrd="0" destOrd="0" presId="urn:microsoft.com/office/officeart/2005/8/layout/vList3"/>
    <dgm:cxn modelId="{3BF9CF2C-77A8-448F-AF49-FBBB5612E971}" type="presParOf" srcId="{9943EBDB-E22A-4434-A1F5-16504DCB120C}" destId="{D00A98F3-4227-4D34-8693-084C353219AF}" srcOrd="0" destOrd="0" presId="urn:microsoft.com/office/officeart/2005/8/layout/vList3"/>
    <dgm:cxn modelId="{996E50B2-F704-443C-8830-DFD2CBB5B6E1}" type="presParOf" srcId="{9943EBDB-E22A-4434-A1F5-16504DCB120C}" destId="{87F31FD2-2064-4F1F-ABBC-019BC305C787}" srcOrd="1" destOrd="0" presId="urn:microsoft.com/office/officeart/2005/8/layout/vList3"/>
    <dgm:cxn modelId="{E793754A-7412-4498-AA41-3A62CA1D5C4B}" type="presParOf" srcId="{5F52818F-97C8-4ECB-8B8D-0F51D517E3F2}" destId="{1093ED31-A2A5-401D-9660-5DA79B22B147}" srcOrd="1" destOrd="0" presId="urn:microsoft.com/office/officeart/2005/8/layout/vList3"/>
    <dgm:cxn modelId="{97222074-C8F5-4F10-8EE0-F2BA9C6DB531}" type="presParOf" srcId="{5F52818F-97C8-4ECB-8B8D-0F51D517E3F2}" destId="{A84B0149-7F92-4940-8C41-835BF025BC0F}" srcOrd="2" destOrd="0" presId="urn:microsoft.com/office/officeart/2005/8/layout/vList3"/>
    <dgm:cxn modelId="{6C87BDC6-5BBC-4F39-A128-5399B3410419}" type="presParOf" srcId="{A84B0149-7F92-4940-8C41-835BF025BC0F}" destId="{17394164-BE6F-4D16-8CE2-4607E97C0CE0}" srcOrd="0" destOrd="0" presId="urn:microsoft.com/office/officeart/2005/8/layout/vList3"/>
    <dgm:cxn modelId="{5806AE8E-C292-401E-8E0C-E80ABA40FF18}" type="presParOf" srcId="{A84B0149-7F92-4940-8C41-835BF025BC0F}" destId="{8D5F79CB-CF38-4BBD-B837-F7FEA2B8749F}" srcOrd="1" destOrd="0" presId="urn:microsoft.com/office/officeart/2005/8/layout/vList3"/>
    <dgm:cxn modelId="{9D31A924-120D-4F5F-A4F4-ACAFFA2CD5A4}" type="presParOf" srcId="{5F52818F-97C8-4ECB-8B8D-0F51D517E3F2}" destId="{12ADA70F-F068-4B6B-A4A4-014F5307E29F}" srcOrd="3" destOrd="0" presId="urn:microsoft.com/office/officeart/2005/8/layout/vList3"/>
    <dgm:cxn modelId="{C0F64DDB-58A3-4D4D-9550-38AB750E5422}" type="presParOf" srcId="{5F52818F-97C8-4ECB-8B8D-0F51D517E3F2}" destId="{915E7594-EC7A-447D-B490-7848FA461E30}" srcOrd="4" destOrd="0" presId="urn:microsoft.com/office/officeart/2005/8/layout/vList3"/>
    <dgm:cxn modelId="{6167270E-C357-4990-BC77-7B929CD31BB1}" type="presParOf" srcId="{915E7594-EC7A-447D-B490-7848FA461E30}" destId="{1CAE10E0-3950-4ADF-9443-1FDF6160009E}" srcOrd="0" destOrd="0" presId="urn:microsoft.com/office/officeart/2005/8/layout/vList3"/>
    <dgm:cxn modelId="{B0930B30-CBB7-46F3-A856-68A5AB4D3DAB}" type="presParOf" srcId="{915E7594-EC7A-447D-B490-7848FA461E30}" destId="{3B3818AF-99DC-40EB-AFFB-A9869CCC7EBF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17523E-6848-43C0-ACA6-3A8DE3CBDC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75911C-B73F-48A6-B431-C483BAA547B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    </a:t>
          </a:r>
          <a:r>
            <a:rPr lang="ru-RU" b="1" dirty="0" smtClean="0">
              <a:solidFill>
                <a:schemeClr val="bg1"/>
              </a:solidFill>
            </a:rPr>
            <a:t>Участвуйте в развивающих играх</a:t>
          </a:r>
          <a:endParaRPr lang="ru-RU" b="1" dirty="0">
            <a:solidFill>
              <a:schemeClr val="bg1"/>
            </a:solidFill>
          </a:endParaRPr>
        </a:p>
      </dgm:t>
    </dgm:pt>
    <dgm:pt modelId="{B53F7C3E-2EE5-4147-8D2A-19ECE1CC153E}" type="parTrans" cxnId="{0BEBB7A1-B03B-48D6-B720-0AA533525272}">
      <dgm:prSet/>
      <dgm:spPr/>
      <dgm:t>
        <a:bodyPr/>
        <a:lstStyle/>
        <a:p>
          <a:endParaRPr lang="ru-RU"/>
        </a:p>
      </dgm:t>
    </dgm:pt>
    <dgm:pt modelId="{B6423DDA-CCB0-4779-9B94-8AD6E3FCF340}" type="sibTrans" cxnId="{0BEBB7A1-B03B-48D6-B720-0AA533525272}">
      <dgm:prSet/>
      <dgm:spPr/>
      <dgm:t>
        <a:bodyPr/>
        <a:lstStyle/>
        <a:p>
          <a:endParaRPr lang="ru-RU"/>
        </a:p>
      </dgm:t>
    </dgm:pt>
    <dgm:pt modelId="{F225B31D-DF0B-4AEE-92B1-1C9EC6FBF61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Делайте артикуляционную гимнастику</a:t>
          </a:r>
          <a:endParaRPr lang="ru-RU" b="1" dirty="0">
            <a:solidFill>
              <a:schemeClr val="bg1"/>
            </a:solidFill>
          </a:endParaRPr>
        </a:p>
      </dgm:t>
    </dgm:pt>
    <dgm:pt modelId="{25C78C11-F207-4686-BD0A-80F245804109}" type="parTrans" cxnId="{8F26FCDA-C774-4819-A693-7C352B1AFDE3}">
      <dgm:prSet/>
      <dgm:spPr/>
      <dgm:t>
        <a:bodyPr/>
        <a:lstStyle/>
        <a:p>
          <a:endParaRPr lang="ru-RU"/>
        </a:p>
      </dgm:t>
    </dgm:pt>
    <dgm:pt modelId="{A14AC21A-160C-4A60-A69E-8C6D367055C1}" type="sibTrans" cxnId="{8F26FCDA-C774-4819-A693-7C352B1AFDE3}">
      <dgm:prSet/>
      <dgm:spPr/>
      <dgm:t>
        <a:bodyPr/>
        <a:lstStyle/>
        <a:p>
          <a:endParaRPr lang="ru-RU"/>
        </a:p>
      </dgm:t>
    </dgm:pt>
    <dgm:pt modelId="{8A8AA137-045A-4D21-965B-E52255CB1EC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   </a:t>
          </a:r>
          <a:r>
            <a:rPr lang="ru-RU" b="1" dirty="0" smtClean="0">
              <a:solidFill>
                <a:schemeClr val="bg1"/>
              </a:solidFill>
            </a:rPr>
            <a:t>Ищите и используйте новые слова</a:t>
          </a:r>
          <a:endParaRPr lang="ru-RU" b="1" dirty="0">
            <a:solidFill>
              <a:schemeClr val="bg1"/>
            </a:solidFill>
          </a:endParaRPr>
        </a:p>
      </dgm:t>
    </dgm:pt>
    <dgm:pt modelId="{7ED51671-1109-4B91-9D51-634202EFD028}" type="parTrans" cxnId="{FCDB70D7-F0BE-499C-A304-D0B145FD1D22}">
      <dgm:prSet/>
      <dgm:spPr/>
      <dgm:t>
        <a:bodyPr/>
        <a:lstStyle/>
        <a:p>
          <a:endParaRPr lang="ru-RU"/>
        </a:p>
      </dgm:t>
    </dgm:pt>
    <dgm:pt modelId="{E938EF16-0979-4590-B76B-0469D2E8DE36}" type="sibTrans" cxnId="{FCDB70D7-F0BE-499C-A304-D0B145FD1D22}">
      <dgm:prSet/>
      <dgm:spPr/>
      <dgm:t>
        <a:bodyPr/>
        <a:lstStyle/>
        <a:p>
          <a:endParaRPr lang="ru-RU"/>
        </a:p>
      </dgm:t>
    </dgm:pt>
    <dgm:pt modelId="{5F52818F-97C8-4ECB-8B8D-0F51D517E3F2}" type="pres">
      <dgm:prSet presAssocID="{1217523E-6848-43C0-ACA6-3A8DE3CBDC89}" presName="linearFlow" presStyleCnt="0">
        <dgm:presLayoutVars>
          <dgm:dir/>
          <dgm:resizeHandles val="exact"/>
        </dgm:presLayoutVars>
      </dgm:prSet>
      <dgm:spPr/>
    </dgm:pt>
    <dgm:pt modelId="{9943EBDB-E22A-4434-A1F5-16504DCB120C}" type="pres">
      <dgm:prSet presAssocID="{0175911C-B73F-48A6-B431-C483BAA547BB}" presName="composite" presStyleCnt="0"/>
      <dgm:spPr/>
    </dgm:pt>
    <dgm:pt modelId="{D00A98F3-4227-4D34-8693-084C353219AF}" type="pres">
      <dgm:prSet presAssocID="{0175911C-B73F-48A6-B431-C483BAA547BB}" presName="imgShp" presStyleLbl="fgImgPlace1" presStyleIdx="0" presStyleCnt="3" custScaleX="273962" custScaleY="2227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F31FD2-2064-4F1F-ABBC-019BC305C787}" type="pres">
      <dgm:prSet presAssocID="{0175911C-B73F-48A6-B431-C483BAA547BB}" presName="txShp" presStyleLbl="node1" presStyleIdx="0" presStyleCnt="3" custScaleY="128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3ED31-A2A5-401D-9660-5DA79B22B147}" type="pres">
      <dgm:prSet presAssocID="{B6423DDA-CCB0-4779-9B94-8AD6E3FCF340}" presName="spacing" presStyleCnt="0"/>
      <dgm:spPr/>
    </dgm:pt>
    <dgm:pt modelId="{A84B0149-7F92-4940-8C41-835BF025BC0F}" type="pres">
      <dgm:prSet presAssocID="{F225B31D-DF0B-4AEE-92B1-1C9EC6FBF619}" presName="composite" presStyleCnt="0"/>
      <dgm:spPr/>
    </dgm:pt>
    <dgm:pt modelId="{17394164-BE6F-4D16-8CE2-4607E97C0CE0}" type="pres">
      <dgm:prSet presAssocID="{F225B31D-DF0B-4AEE-92B1-1C9EC6FBF619}" presName="imgShp" presStyleLbl="fgImgPlace1" presStyleIdx="1" presStyleCnt="3" custScaleX="294635" custScaleY="2749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5F79CB-CF38-4BBD-B837-F7FEA2B8749F}" type="pres">
      <dgm:prSet presAssocID="{F225B31D-DF0B-4AEE-92B1-1C9EC6FBF619}" presName="txShp" presStyleLbl="node1" presStyleIdx="1" presStyleCnt="3" custScaleY="149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DA70F-F068-4B6B-A4A4-014F5307E29F}" type="pres">
      <dgm:prSet presAssocID="{A14AC21A-160C-4A60-A69E-8C6D367055C1}" presName="spacing" presStyleCnt="0"/>
      <dgm:spPr/>
    </dgm:pt>
    <dgm:pt modelId="{915E7594-EC7A-447D-B490-7848FA461E30}" type="pres">
      <dgm:prSet presAssocID="{8A8AA137-045A-4D21-965B-E52255CB1EC0}" presName="composite" presStyleCnt="0"/>
      <dgm:spPr/>
    </dgm:pt>
    <dgm:pt modelId="{1CAE10E0-3950-4ADF-9443-1FDF6160009E}" type="pres">
      <dgm:prSet presAssocID="{8A8AA137-045A-4D21-965B-E52255CB1EC0}" presName="imgShp" presStyleLbl="fgImgPlace1" presStyleIdx="2" presStyleCnt="3" custScaleX="228526" custScaleY="2331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3818AF-99DC-40EB-AFFB-A9869CCC7EBF}" type="pres">
      <dgm:prSet presAssocID="{8A8AA137-045A-4D21-965B-E52255CB1EC0}" presName="txShp" presStyleLbl="node1" presStyleIdx="2" presStyleCnt="3" custScaleY="126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6EE8F-6E94-45ED-B074-142C8A628696}" type="presOf" srcId="{0175911C-B73F-48A6-B431-C483BAA547BB}" destId="{87F31FD2-2064-4F1F-ABBC-019BC305C787}" srcOrd="0" destOrd="0" presId="urn:microsoft.com/office/officeart/2005/8/layout/vList3"/>
    <dgm:cxn modelId="{8F26FCDA-C774-4819-A693-7C352B1AFDE3}" srcId="{1217523E-6848-43C0-ACA6-3A8DE3CBDC89}" destId="{F225B31D-DF0B-4AEE-92B1-1C9EC6FBF619}" srcOrd="1" destOrd="0" parTransId="{25C78C11-F207-4686-BD0A-80F245804109}" sibTransId="{A14AC21A-160C-4A60-A69E-8C6D367055C1}"/>
    <dgm:cxn modelId="{53BADB7E-4100-4626-A6A0-E24660EF12F0}" type="presOf" srcId="{F225B31D-DF0B-4AEE-92B1-1C9EC6FBF619}" destId="{8D5F79CB-CF38-4BBD-B837-F7FEA2B8749F}" srcOrd="0" destOrd="0" presId="urn:microsoft.com/office/officeart/2005/8/layout/vList3"/>
    <dgm:cxn modelId="{492A86DE-218D-480A-9794-B39719FAB2F1}" type="presOf" srcId="{8A8AA137-045A-4D21-965B-E52255CB1EC0}" destId="{3B3818AF-99DC-40EB-AFFB-A9869CCC7EBF}" srcOrd="0" destOrd="0" presId="urn:microsoft.com/office/officeart/2005/8/layout/vList3"/>
    <dgm:cxn modelId="{FCDB70D7-F0BE-499C-A304-D0B145FD1D22}" srcId="{1217523E-6848-43C0-ACA6-3A8DE3CBDC89}" destId="{8A8AA137-045A-4D21-965B-E52255CB1EC0}" srcOrd="2" destOrd="0" parTransId="{7ED51671-1109-4B91-9D51-634202EFD028}" sibTransId="{E938EF16-0979-4590-B76B-0469D2E8DE36}"/>
    <dgm:cxn modelId="{937D8D70-E177-44C3-9E35-414A452D90E1}" type="presOf" srcId="{1217523E-6848-43C0-ACA6-3A8DE3CBDC89}" destId="{5F52818F-97C8-4ECB-8B8D-0F51D517E3F2}" srcOrd="0" destOrd="0" presId="urn:microsoft.com/office/officeart/2005/8/layout/vList3"/>
    <dgm:cxn modelId="{0BEBB7A1-B03B-48D6-B720-0AA533525272}" srcId="{1217523E-6848-43C0-ACA6-3A8DE3CBDC89}" destId="{0175911C-B73F-48A6-B431-C483BAA547BB}" srcOrd="0" destOrd="0" parTransId="{B53F7C3E-2EE5-4147-8D2A-19ECE1CC153E}" sibTransId="{B6423DDA-CCB0-4779-9B94-8AD6E3FCF340}"/>
    <dgm:cxn modelId="{E93B2F6F-9026-4F93-A68D-ED2A842E4463}" type="presParOf" srcId="{5F52818F-97C8-4ECB-8B8D-0F51D517E3F2}" destId="{9943EBDB-E22A-4434-A1F5-16504DCB120C}" srcOrd="0" destOrd="0" presId="urn:microsoft.com/office/officeart/2005/8/layout/vList3"/>
    <dgm:cxn modelId="{701AC3EE-FBD1-422C-B330-119771C3121E}" type="presParOf" srcId="{9943EBDB-E22A-4434-A1F5-16504DCB120C}" destId="{D00A98F3-4227-4D34-8693-084C353219AF}" srcOrd="0" destOrd="0" presId="urn:microsoft.com/office/officeart/2005/8/layout/vList3"/>
    <dgm:cxn modelId="{8E86F542-EA2B-4D25-ABB8-EC157E72E47A}" type="presParOf" srcId="{9943EBDB-E22A-4434-A1F5-16504DCB120C}" destId="{87F31FD2-2064-4F1F-ABBC-019BC305C787}" srcOrd="1" destOrd="0" presId="urn:microsoft.com/office/officeart/2005/8/layout/vList3"/>
    <dgm:cxn modelId="{A1661439-29B4-4273-90DB-D747371E6E78}" type="presParOf" srcId="{5F52818F-97C8-4ECB-8B8D-0F51D517E3F2}" destId="{1093ED31-A2A5-401D-9660-5DA79B22B147}" srcOrd="1" destOrd="0" presId="urn:microsoft.com/office/officeart/2005/8/layout/vList3"/>
    <dgm:cxn modelId="{8B3F5BF6-7C1D-4258-A5DE-BFD6B25E9D8A}" type="presParOf" srcId="{5F52818F-97C8-4ECB-8B8D-0F51D517E3F2}" destId="{A84B0149-7F92-4940-8C41-835BF025BC0F}" srcOrd="2" destOrd="0" presId="urn:microsoft.com/office/officeart/2005/8/layout/vList3"/>
    <dgm:cxn modelId="{08E7AAA8-A2E8-4863-ACC9-62556EAD7419}" type="presParOf" srcId="{A84B0149-7F92-4940-8C41-835BF025BC0F}" destId="{17394164-BE6F-4D16-8CE2-4607E97C0CE0}" srcOrd="0" destOrd="0" presId="urn:microsoft.com/office/officeart/2005/8/layout/vList3"/>
    <dgm:cxn modelId="{33570806-C4E8-4283-9762-E2FC32BFFF2C}" type="presParOf" srcId="{A84B0149-7F92-4940-8C41-835BF025BC0F}" destId="{8D5F79CB-CF38-4BBD-B837-F7FEA2B8749F}" srcOrd="1" destOrd="0" presId="urn:microsoft.com/office/officeart/2005/8/layout/vList3"/>
    <dgm:cxn modelId="{3D4C81B2-9876-40C4-A472-415B516C9125}" type="presParOf" srcId="{5F52818F-97C8-4ECB-8B8D-0F51D517E3F2}" destId="{12ADA70F-F068-4B6B-A4A4-014F5307E29F}" srcOrd="3" destOrd="0" presId="urn:microsoft.com/office/officeart/2005/8/layout/vList3"/>
    <dgm:cxn modelId="{7289FAD0-A7CD-4684-8580-B882512217A9}" type="presParOf" srcId="{5F52818F-97C8-4ECB-8B8D-0F51D517E3F2}" destId="{915E7594-EC7A-447D-B490-7848FA461E30}" srcOrd="4" destOrd="0" presId="urn:microsoft.com/office/officeart/2005/8/layout/vList3"/>
    <dgm:cxn modelId="{1EC4BF9A-45D0-4A0F-AB49-07A2B6A964B1}" type="presParOf" srcId="{915E7594-EC7A-447D-B490-7848FA461E30}" destId="{1CAE10E0-3950-4ADF-9443-1FDF6160009E}" srcOrd="0" destOrd="0" presId="urn:microsoft.com/office/officeart/2005/8/layout/vList3"/>
    <dgm:cxn modelId="{841FF242-82C2-43C5-884A-7923A1C14EA0}" type="presParOf" srcId="{915E7594-EC7A-447D-B490-7848FA461E30}" destId="{3B3818AF-99DC-40EB-AFFB-A9869CCC7EBF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5B4F9-0163-4A67-908E-008F467D526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D163C-67B7-4005-92CE-F42EE94E277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Требования к речи педагога ДОУ</a:t>
          </a:r>
          <a:endParaRPr lang="ru-RU" sz="2800" b="1" dirty="0">
            <a:solidFill>
              <a:schemeClr val="tx1"/>
            </a:solidFill>
          </a:endParaRPr>
        </a:p>
      </dgm:t>
    </dgm:pt>
    <dgm:pt modelId="{4AD5862F-B12F-4BE7-A620-2560CAE8D036}" type="parTrans" cxnId="{D0DE57DA-90E9-4922-A5E1-29065E156766}">
      <dgm:prSet/>
      <dgm:spPr/>
      <dgm:t>
        <a:bodyPr/>
        <a:lstStyle/>
        <a:p>
          <a:endParaRPr lang="ru-RU"/>
        </a:p>
      </dgm:t>
    </dgm:pt>
    <dgm:pt modelId="{D94F7015-FC3F-4670-9570-0A514F04D180}" type="sibTrans" cxnId="{D0DE57DA-90E9-4922-A5E1-29065E156766}">
      <dgm:prSet/>
      <dgm:spPr/>
      <dgm:t>
        <a:bodyPr/>
        <a:lstStyle/>
        <a:p>
          <a:endParaRPr lang="ru-RU"/>
        </a:p>
      </dgm:t>
    </dgm:pt>
    <dgm:pt modelId="{C7D6F359-64A7-4E76-8A64-282335D93DCA}">
      <dgm:prSet phldrT="[Текст]" custT="1"/>
      <dgm:spPr/>
      <dgm:t>
        <a:bodyPr/>
        <a:lstStyle/>
        <a:p>
          <a:pPr algn="ctr"/>
          <a:endParaRPr lang="ru-RU" sz="24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2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Отсутствие речевых дефектов, таких как заикание, неправильное произношение звуков, а так же наличие в речи акцентов и различных диалектных особенностей.</a:t>
          </a:r>
          <a:endParaRPr lang="ru-RU" sz="2200" dirty="0">
            <a:solidFill>
              <a:schemeClr val="bg1"/>
            </a:solidFill>
          </a:endParaRPr>
        </a:p>
      </dgm:t>
    </dgm:pt>
    <dgm:pt modelId="{F6FD104C-4EC7-4627-882D-4F30FF5182BC}" type="parTrans" cxnId="{156273A9-385F-43E7-8CD0-BB98FB49DDB3}">
      <dgm:prSet/>
      <dgm:spPr/>
      <dgm:t>
        <a:bodyPr/>
        <a:lstStyle/>
        <a:p>
          <a:endParaRPr lang="ru-RU"/>
        </a:p>
      </dgm:t>
    </dgm:pt>
    <dgm:pt modelId="{D66BB5DE-FBE3-49D6-9146-EEDAA0F94224}" type="sibTrans" cxnId="{156273A9-385F-43E7-8CD0-BB98FB49DDB3}">
      <dgm:prSet/>
      <dgm:spPr/>
      <dgm:t>
        <a:bodyPr/>
        <a:lstStyle/>
        <a:p>
          <a:endParaRPr lang="ru-RU"/>
        </a:p>
      </dgm:t>
    </dgm:pt>
    <dgm:pt modelId="{C448AF49-20CD-42D5-9206-D95863923E6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Правильное применение интонационных средств: силы голоса, логического ударения, ритма, мелодики, высоты, тембра. </a:t>
          </a:r>
          <a:endParaRPr lang="ru-RU" dirty="0">
            <a:solidFill>
              <a:schemeClr val="bg1"/>
            </a:solidFill>
          </a:endParaRPr>
        </a:p>
      </dgm:t>
    </dgm:pt>
    <dgm:pt modelId="{0B091AAE-C76C-43D7-A1DB-571DC9B10397}" type="parTrans" cxnId="{3636019B-03F8-4741-ACDD-C4763E32374B}">
      <dgm:prSet/>
      <dgm:spPr/>
      <dgm:t>
        <a:bodyPr/>
        <a:lstStyle/>
        <a:p>
          <a:endParaRPr lang="ru-RU"/>
        </a:p>
      </dgm:t>
    </dgm:pt>
    <dgm:pt modelId="{1778C958-23D2-413A-8F72-3864F27896C7}" type="sibTrans" cxnId="{3636019B-03F8-4741-ACDD-C4763E32374B}">
      <dgm:prSet/>
      <dgm:spPr/>
      <dgm:t>
        <a:bodyPr/>
        <a:lstStyle/>
        <a:p>
          <a:endParaRPr lang="ru-RU"/>
        </a:p>
      </dgm:t>
    </dgm:pt>
    <dgm:pt modelId="{0E830028-F2FB-44B7-8E42-66B3A30B53BA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Речь педагога должна быть эмоционально насыщенной, богатой интонациями, достаточно громкой и не слишком быстрой.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BC7EBF-419C-45DD-8C01-501454888D79}" type="parTrans" cxnId="{239F1F9A-3DBE-41D5-B4C6-1C21949EEE58}">
      <dgm:prSet/>
      <dgm:spPr/>
      <dgm:t>
        <a:bodyPr/>
        <a:lstStyle/>
        <a:p>
          <a:endParaRPr lang="ru-RU"/>
        </a:p>
      </dgm:t>
    </dgm:pt>
    <dgm:pt modelId="{165C7822-B8E3-4CE1-B45F-60D363FCE095}" type="sibTrans" cxnId="{239F1F9A-3DBE-41D5-B4C6-1C21949EEE58}">
      <dgm:prSet/>
      <dgm:spPr/>
      <dgm:t>
        <a:bodyPr/>
        <a:lstStyle/>
        <a:p>
          <a:endParaRPr lang="ru-RU"/>
        </a:p>
      </dgm:t>
    </dgm:pt>
    <dgm:pt modelId="{BCC10D9D-34BE-45C9-A235-C8205056BE7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Использование коротких и простых в грамматическом оформлении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предложений.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Применение пауз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логических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психологических.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72257-611C-43A3-8225-C87DB25079AA}" type="sibTrans" cxnId="{412EA9BA-3B70-4ABD-AD50-D97E571A9A16}">
      <dgm:prSet/>
      <dgm:spPr/>
      <dgm:t>
        <a:bodyPr/>
        <a:lstStyle/>
        <a:p>
          <a:endParaRPr lang="ru-RU"/>
        </a:p>
      </dgm:t>
    </dgm:pt>
    <dgm:pt modelId="{7F22236E-16BA-4B19-815B-557406D97BB9}" type="parTrans" cxnId="{412EA9BA-3B70-4ABD-AD50-D97E571A9A16}">
      <dgm:prSet/>
      <dgm:spPr/>
      <dgm:t>
        <a:bodyPr/>
        <a:lstStyle/>
        <a:p>
          <a:endParaRPr lang="ru-RU"/>
        </a:p>
      </dgm:t>
    </dgm:pt>
    <dgm:pt modelId="{F01011AE-1D9A-4F22-AA82-873B7D1BB25D}" type="pres">
      <dgm:prSet presAssocID="{43E5B4F9-0163-4A67-908E-008F467D52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5EC34-54A7-45F9-A32A-F8F4BE176B00}" type="pres">
      <dgm:prSet presAssocID="{43E5B4F9-0163-4A67-908E-008F467D5269}" presName="matrix" presStyleCnt="0"/>
      <dgm:spPr/>
    </dgm:pt>
    <dgm:pt modelId="{0443FD07-9D6F-409D-A48D-FA3EF31B26DF}" type="pres">
      <dgm:prSet presAssocID="{43E5B4F9-0163-4A67-908E-008F467D5269}" presName="tile1" presStyleLbl="node1" presStyleIdx="0" presStyleCnt="4"/>
      <dgm:spPr/>
      <dgm:t>
        <a:bodyPr/>
        <a:lstStyle/>
        <a:p>
          <a:endParaRPr lang="ru-RU"/>
        </a:p>
      </dgm:t>
    </dgm:pt>
    <dgm:pt modelId="{26BC45BF-B79D-4F87-9903-7BE280876157}" type="pres">
      <dgm:prSet presAssocID="{43E5B4F9-0163-4A67-908E-008F467D52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59403-2BBF-4F4E-B50E-59EA608205DE}" type="pres">
      <dgm:prSet presAssocID="{43E5B4F9-0163-4A67-908E-008F467D5269}" presName="tile2" presStyleLbl="node1" presStyleIdx="1" presStyleCnt="4"/>
      <dgm:spPr/>
      <dgm:t>
        <a:bodyPr/>
        <a:lstStyle/>
        <a:p>
          <a:endParaRPr lang="ru-RU"/>
        </a:p>
      </dgm:t>
    </dgm:pt>
    <dgm:pt modelId="{36395899-0DBE-49CB-928E-CAC1FC0A1AF4}" type="pres">
      <dgm:prSet presAssocID="{43E5B4F9-0163-4A67-908E-008F467D52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C7868-BD27-460F-B6A0-48C3D64EC43A}" type="pres">
      <dgm:prSet presAssocID="{43E5B4F9-0163-4A67-908E-008F467D5269}" presName="tile3" presStyleLbl="node1" presStyleIdx="2" presStyleCnt="4"/>
      <dgm:spPr/>
      <dgm:t>
        <a:bodyPr/>
        <a:lstStyle/>
        <a:p>
          <a:endParaRPr lang="ru-RU"/>
        </a:p>
      </dgm:t>
    </dgm:pt>
    <dgm:pt modelId="{1B98393D-E25B-45DA-8AF1-7589D23D2E14}" type="pres">
      <dgm:prSet presAssocID="{43E5B4F9-0163-4A67-908E-008F467D52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0616-5C66-452E-A53C-FFC4FC4EAC91}" type="pres">
      <dgm:prSet presAssocID="{43E5B4F9-0163-4A67-908E-008F467D5269}" presName="tile4" presStyleLbl="node1" presStyleIdx="3" presStyleCnt="4"/>
      <dgm:spPr/>
      <dgm:t>
        <a:bodyPr/>
        <a:lstStyle/>
        <a:p>
          <a:endParaRPr lang="ru-RU"/>
        </a:p>
      </dgm:t>
    </dgm:pt>
    <dgm:pt modelId="{AC695389-9C70-468C-87DF-8703B3662BFF}" type="pres">
      <dgm:prSet presAssocID="{43E5B4F9-0163-4A67-908E-008F467D52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2BBAD-86E0-458A-84DE-6FB738FFA123}" type="pres">
      <dgm:prSet presAssocID="{43E5B4F9-0163-4A67-908E-008F467D526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F1F9A-3DBE-41D5-B4C6-1C21949EEE58}" srcId="{87FD163C-67B7-4005-92CE-F42EE94E2770}" destId="{0E830028-F2FB-44B7-8E42-66B3A30B53BA}" srcOrd="2" destOrd="0" parTransId="{47BC7EBF-419C-45DD-8C01-501454888D79}" sibTransId="{165C7822-B8E3-4CE1-B45F-60D363FCE095}"/>
    <dgm:cxn modelId="{FE7D5378-E537-4B6E-A910-C588F20FA04C}" type="presOf" srcId="{0E830028-F2FB-44B7-8E42-66B3A30B53BA}" destId="{E54C7868-BD27-460F-B6A0-48C3D64EC43A}" srcOrd="0" destOrd="0" presId="urn:microsoft.com/office/officeart/2005/8/layout/matrix1"/>
    <dgm:cxn modelId="{D51DC308-35B4-427F-B3A1-B6F9EF3E69B9}" type="presOf" srcId="{87FD163C-67B7-4005-92CE-F42EE94E2770}" destId="{15B2BBAD-86E0-458A-84DE-6FB738FFA123}" srcOrd="0" destOrd="0" presId="urn:microsoft.com/office/officeart/2005/8/layout/matrix1"/>
    <dgm:cxn modelId="{B9F58415-8812-4AA1-B837-ED040E40CDDE}" type="presOf" srcId="{C7D6F359-64A7-4E76-8A64-282335D93DCA}" destId="{26BC45BF-B79D-4F87-9903-7BE280876157}" srcOrd="1" destOrd="0" presId="urn:microsoft.com/office/officeart/2005/8/layout/matrix1"/>
    <dgm:cxn modelId="{87A2CD52-4EB6-419C-8152-9408E7D17C34}" type="presOf" srcId="{C448AF49-20CD-42D5-9206-D95863923E67}" destId="{36395899-0DBE-49CB-928E-CAC1FC0A1AF4}" srcOrd="1" destOrd="0" presId="urn:microsoft.com/office/officeart/2005/8/layout/matrix1"/>
    <dgm:cxn modelId="{073EB26A-630C-4E6A-B844-D15B6F990603}" type="presOf" srcId="{C7D6F359-64A7-4E76-8A64-282335D93DCA}" destId="{0443FD07-9D6F-409D-A48D-FA3EF31B26DF}" srcOrd="0" destOrd="0" presId="urn:microsoft.com/office/officeart/2005/8/layout/matrix1"/>
    <dgm:cxn modelId="{156273A9-385F-43E7-8CD0-BB98FB49DDB3}" srcId="{87FD163C-67B7-4005-92CE-F42EE94E2770}" destId="{C7D6F359-64A7-4E76-8A64-282335D93DCA}" srcOrd="0" destOrd="0" parTransId="{F6FD104C-4EC7-4627-882D-4F30FF5182BC}" sibTransId="{D66BB5DE-FBE3-49D6-9146-EEDAA0F94224}"/>
    <dgm:cxn modelId="{3636019B-03F8-4741-ACDD-C4763E32374B}" srcId="{87FD163C-67B7-4005-92CE-F42EE94E2770}" destId="{C448AF49-20CD-42D5-9206-D95863923E67}" srcOrd="1" destOrd="0" parTransId="{0B091AAE-C76C-43D7-A1DB-571DC9B10397}" sibTransId="{1778C958-23D2-413A-8F72-3864F27896C7}"/>
    <dgm:cxn modelId="{412EA9BA-3B70-4ABD-AD50-D97E571A9A16}" srcId="{87FD163C-67B7-4005-92CE-F42EE94E2770}" destId="{BCC10D9D-34BE-45C9-A235-C8205056BE73}" srcOrd="3" destOrd="0" parTransId="{7F22236E-16BA-4B19-815B-557406D97BB9}" sibTransId="{22172257-611C-43A3-8225-C87DB25079AA}"/>
    <dgm:cxn modelId="{F6E4E7DB-B356-4D30-80CE-DCAFCBDF1F8E}" type="presOf" srcId="{0E830028-F2FB-44B7-8E42-66B3A30B53BA}" destId="{1B98393D-E25B-45DA-8AF1-7589D23D2E14}" srcOrd="1" destOrd="0" presId="urn:microsoft.com/office/officeart/2005/8/layout/matrix1"/>
    <dgm:cxn modelId="{2D28AA19-95C6-4375-B5EC-DA43098B71D5}" type="presOf" srcId="{BCC10D9D-34BE-45C9-A235-C8205056BE73}" destId="{E5BE0616-5C66-452E-A53C-FFC4FC4EAC91}" srcOrd="0" destOrd="0" presId="urn:microsoft.com/office/officeart/2005/8/layout/matrix1"/>
    <dgm:cxn modelId="{D0DE57DA-90E9-4922-A5E1-29065E156766}" srcId="{43E5B4F9-0163-4A67-908E-008F467D5269}" destId="{87FD163C-67B7-4005-92CE-F42EE94E2770}" srcOrd="0" destOrd="0" parTransId="{4AD5862F-B12F-4BE7-A620-2560CAE8D036}" sibTransId="{D94F7015-FC3F-4670-9570-0A514F04D180}"/>
    <dgm:cxn modelId="{374CDCCC-98CF-4238-8810-76D7B73A5D18}" type="presOf" srcId="{BCC10D9D-34BE-45C9-A235-C8205056BE73}" destId="{AC695389-9C70-468C-87DF-8703B3662BFF}" srcOrd="1" destOrd="0" presId="urn:microsoft.com/office/officeart/2005/8/layout/matrix1"/>
    <dgm:cxn modelId="{6ACB7FDA-6175-43EB-9DC2-F350149D5071}" type="presOf" srcId="{C448AF49-20CD-42D5-9206-D95863923E67}" destId="{AAF59403-2BBF-4F4E-B50E-59EA608205DE}" srcOrd="0" destOrd="0" presId="urn:microsoft.com/office/officeart/2005/8/layout/matrix1"/>
    <dgm:cxn modelId="{ABD603D1-36F2-4B38-96F8-46F7B1DA8B7B}" type="presOf" srcId="{43E5B4F9-0163-4A67-908E-008F467D5269}" destId="{F01011AE-1D9A-4F22-AA82-873B7D1BB25D}" srcOrd="0" destOrd="0" presId="urn:microsoft.com/office/officeart/2005/8/layout/matrix1"/>
    <dgm:cxn modelId="{65B63B32-029C-474E-9EE8-E2D0EE674DD5}" type="presParOf" srcId="{F01011AE-1D9A-4F22-AA82-873B7D1BB25D}" destId="{9F55EC34-54A7-45F9-A32A-F8F4BE176B00}" srcOrd="0" destOrd="0" presId="urn:microsoft.com/office/officeart/2005/8/layout/matrix1"/>
    <dgm:cxn modelId="{98C2368B-370A-4EB5-ACB4-1AA4EC81016F}" type="presParOf" srcId="{9F55EC34-54A7-45F9-A32A-F8F4BE176B00}" destId="{0443FD07-9D6F-409D-A48D-FA3EF31B26DF}" srcOrd="0" destOrd="0" presId="urn:microsoft.com/office/officeart/2005/8/layout/matrix1"/>
    <dgm:cxn modelId="{52EDDB60-E374-4551-9F9E-CBBE9D4B902B}" type="presParOf" srcId="{9F55EC34-54A7-45F9-A32A-F8F4BE176B00}" destId="{26BC45BF-B79D-4F87-9903-7BE280876157}" srcOrd="1" destOrd="0" presId="urn:microsoft.com/office/officeart/2005/8/layout/matrix1"/>
    <dgm:cxn modelId="{E4CF646E-8708-411E-8AB9-6C34BEB9DB51}" type="presParOf" srcId="{9F55EC34-54A7-45F9-A32A-F8F4BE176B00}" destId="{AAF59403-2BBF-4F4E-B50E-59EA608205DE}" srcOrd="2" destOrd="0" presId="urn:microsoft.com/office/officeart/2005/8/layout/matrix1"/>
    <dgm:cxn modelId="{69FFFC17-0E1C-4960-84B8-BCA98C6CE6F0}" type="presParOf" srcId="{9F55EC34-54A7-45F9-A32A-F8F4BE176B00}" destId="{36395899-0DBE-49CB-928E-CAC1FC0A1AF4}" srcOrd="3" destOrd="0" presId="urn:microsoft.com/office/officeart/2005/8/layout/matrix1"/>
    <dgm:cxn modelId="{7E1F23FD-427D-453B-81FD-9697854B6406}" type="presParOf" srcId="{9F55EC34-54A7-45F9-A32A-F8F4BE176B00}" destId="{E54C7868-BD27-460F-B6A0-48C3D64EC43A}" srcOrd="4" destOrd="0" presId="urn:microsoft.com/office/officeart/2005/8/layout/matrix1"/>
    <dgm:cxn modelId="{9494673A-A566-49CC-A3FF-DBD5FBE9C62B}" type="presParOf" srcId="{9F55EC34-54A7-45F9-A32A-F8F4BE176B00}" destId="{1B98393D-E25B-45DA-8AF1-7589D23D2E14}" srcOrd="5" destOrd="0" presId="urn:microsoft.com/office/officeart/2005/8/layout/matrix1"/>
    <dgm:cxn modelId="{58915AAB-0F0B-4BE3-A99F-424DE7FF1EA9}" type="presParOf" srcId="{9F55EC34-54A7-45F9-A32A-F8F4BE176B00}" destId="{E5BE0616-5C66-452E-A53C-FFC4FC4EAC91}" srcOrd="6" destOrd="0" presId="urn:microsoft.com/office/officeart/2005/8/layout/matrix1"/>
    <dgm:cxn modelId="{636249FD-BAD9-477F-BC0B-E91ED0F366DD}" type="presParOf" srcId="{9F55EC34-54A7-45F9-A32A-F8F4BE176B00}" destId="{AC695389-9C70-468C-87DF-8703B3662BFF}" srcOrd="7" destOrd="0" presId="urn:microsoft.com/office/officeart/2005/8/layout/matrix1"/>
    <dgm:cxn modelId="{39FB0F68-A901-4F43-AB5F-445EF9C67A54}" type="presParOf" srcId="{F01011AE-1D9A-4F22-AA82-873B7D1BB25D}" destId="{15B2BBAD-86E0-458A-84DE-6FB738FFA123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A3C46-69BE-45C6-91E0-DA88406A7A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ACA2E-F32B-4375-B6E2-B6A0CAB20D22}">
      <dgm:prSet phldrT="[Текст]" custT="1"/>
      <dgm:spPr/>
      <dgm:t>
        <a:bodyPr/>
        <a:lstStyle/>
        <a:p>
          <a:pPr algn="ctr"/>
          <a:r>
            <a:rPr lang="ru-RU" sz="2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rPr>
            <a:t>Грамотност</a:t>
          </a:r>
          <a:r>
            <a:rPr lang="ru-RU" sz="19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rPr>
            <a:t>ь</a:t>
          </a:r>
          <a:endParaRPr lang="ru-RU" sz="1900" dirty="0">
            <a:solidFill>
              <a:schemeClr val="bg1"/>
            </a:solidFill>
          </a:endParaRPr>
        </a:p>
      </dgm:t>
    </dgm:pt>
    <dgm:pt modelId="{F42360DC-8E0B-4809-90A3-564C3D34A92B}" type="parTrans" cxnId="{95EA67D2-6543-4515-866B-D7132AE5AB11}">
      <dgm:prSet/>
      <dgm:spPr/>
      <dgm:t>
        <a:bodyPr/>
        <a:lstStyle/>
        <a:p>
          <a:endParaRPr lang="ru-RU"/>
        </a:p>
      </dgm:t>
    </dgm:pt>
    <dgm:pt modelId="{5491023D-DAA6-4836-AB11-61FF84B6F064}" type="sibTrans" cxnId="{95EA67D2-6543-4515-866B-D7132AE5AB11}">
      <dgm:prSet/>
      <dgm:spPr/>
      <dgm:t>
        <a:bodyPr/>
        <a:lstStyle/>
        <a:p>
          <a:endParaRPr lang="ru-RU"/>
        </a:p>
      </dgm:t>
    </dgm:pt>
    <dgm:pt modelId="{14F5DFCD-E966-4CB7-9918-1FFD25162702}">
      <dgm:prSet phldrT="[Текст]" custT="1"/>
      <dgm:spPr/>
      <dgm:t>
        <a:bodyPr/>
        <a:lstStyle/>
        <a:p>
          <a:pPr algn="ctr"/>
          <a:r>
            <a:rPr kumimoji="0" lang="ru-RU" sz="2000" b="1" i="0" u="none" strike="noStrike" normalizeH="0" baseline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rPr>
            <a:t>Точность</a:t>
          </a:r>
          <a:endParaRPr lang="ru-RU" sz="2000" dirty="0">
            <a:solidFill>
              <a:schemeClr val="bg1"/>
            </a:solidFill>
          </a:endParaRPr>
        </a:p>
      </dgm:t>
    </dgm:pt>
    <dgm:pt modelId="{C9C2C360-1DDE-42A4-B13D-37E247ECD3C2}" type="parTrans" cxnId="{74ECFBB2-4C88-4972-A017-50628907E95A}">
      <dgm:prSet/>
      <dgm:spPr/>
      <dgm:t>
        <a:bodyPr/>
        <a:lstStyle/>
        <a:p>
          <a:endParaRPr lang="ru-RU"/>
        </a:p>
      </dgm:t>
    </dgm:pt>
    <dgm:pt modelId="{426DC96A-ED1C-48CC-BEDC-BB998D8B9F40}" type="sibTrans" cxnId="{74ECFBB2-4C88-4972-A017-50628907E95A}">
      <dgm:prSet/>
      <dgm:spPr/>
      <dgm:t>
        <a:bodyPr/>
        <a:lstStyle/>
        <a:p>
          <a:endParaRPr lang="ru-RU"/>
        </a:p>
      </dgm:t>
    </dgm:pt>
    <dgm:pt modelId="{B0FBE6E3-3623-42F8-938E-BFB18EBAAB3F}">
      <dgm:prSet phldrT="[Текст]" custT="1"/>
      <dgm:spPr/>
      <dgm:t>
        <a:bodyPr/>
        <a:lstStyle/>
        <a:p>
          <a:r>
            <a:rPr lang="ru-RU" sz="2100" dirty="0" smtClean="0">
              <a:latin typeface="+mn-lt"/>
              <a:ea typeface="Times New Roman" pitchFamily="18" charset="0"/>
              <a:cs typeface="Arial" pitchFamily="34" charset="0"/>
            </a:rPr>
            <a:t>соответствие смыслового содержания речи и информации, которая лежит в ее основе</a:t>
          </a:r>
          <a:r>
            <a:rPr lang="ru-RU" sz="1800" dirty="0" smtClean="0">
              <a:latin typeface="+mn-lt"/>
              <a:ea typeface="Times New Roman" pitchFamily="18" charset="0"/>
              <a:cs typeface="Arial" pitchFamily="34" charset="0"/>
            </a:rPr>
            <a:t>. </a:t>
          </a:r>
          <a:endParaRPr lang="ru-RU" sz="1800" dirty="0">
            <a:latin typeface="+mn-lt"/>
          </a:endParaRPr>
        </a:p>
      </dgm:t>
    </dgm:pt>
    <dgm:pt modelId="{5B86C22F-9859-45B8-B15C-4B3F8A396DF8}" type="parTrans" cxnId="{7F365586-E8BD-475A-AEAA-055BE1E7D989}">
      <dgm:prSet/>
      <dgm:spPr/>
      <dgm:t>
        <a:bodyPr/>
        <a:lstStyle/>
        <a:p>
          <a:endParaRPr lang="ru-RU"/>
        </a:p>
      </dgm:t>
    </dgm:pt>
    <dgm:pt modelId="{9E3A2565-80B1-46E3-865B-54CFE38B0C99}" type="sibTrans" cxnId="{7F365586-E8BD-475A-AEAA-055BE1E7D989}">
      <dgm:prSet/>
      <dgm:spPr/>
      <dgm:t>
        <a:bodyPr/>
        <a:lstStyle/>
        <a:p>
          <a:endParaRPr lang="ru-RU"/>
        </a:p>
      </dgm:t>
    </dgm:pt>
    <dgm:pt modelId="{6A7FBF3F-9AFF-4C4B-8A72-AC11349C8B59}">
      <dgm:prSet custT="1"/>
      <dgm:spPr/>
      <dgm:t>
        <a:bodyPr/>
        <a:lstStyle/>
        <a:p>
          <a:r>
            <a:rPr lang="ru-RU" sz="2000" b="0" dirty="0" smtClean="0">
              <a:latin typeface="+mn-lt"/>
              <a:cs typeface="Arial" pitchFamily="34" charset="0"/>
            </a:rPr>
            <a:t>высокая степень владения навыками письма и чтения на родном языке.</a:t>
          </a:r>
          <a:endParaRPr lang="ru-RU" sz="2000" b="0" dirty="0">
            <a:latin typeface="+mn-lt"/>
            <a:cs typeface="Arial" pitchFamily="34" charset="0"/>
          </a:endParaRPr>
        </a:p>
      </dgm:t>
    </dgm:pt>
    <dgm:pt modelId="{BDECEB59-B5EF-421A-9A5C-DF34CC120A73}" type="parTrans" cxnId="{0A4F3E67-85BA-4B95-A860-8A53645ABCF1}">
      <dgm:prSet/>
      <dgm:spPr/>
      <dgm:t>
        <a:bodyPr/>
        <a:lstStyle/>
        <a:p>
          <a:endParaRPr lang="ru-RU"/>
        </a:p>
      </dgm:t>
    </dgm:pt>
    <dgm:pt modelId="{9005690B-4404-4A82-BBC4-E4379A97E7B1}" type="sibTrans" cxnId="{0A4F3E67-85BA-4B95-A860-8A53645ABCF1}">
      <dgm:prSet/>
      <dgm:spPr/>
      <dgm:t>
        <a:bodyPr/>
        <a:lstStyle/>
        <a:p>
          <a:endParaRPr lang="ru-RU"/>
        </a:p>
      </dgm:t>
    </dgm:pt>
    <dgm:pt modelId="{D631A132-7B93-4539-A78C-A02BF26138E0}">
      <dgm:prSet phldrT="[Текст]" custT="1"/>
      <dgm:spPr/>
      <dgm:t>
        <a:bodyPr/>
        <a:lstStyle/>
        <a:p>
          <a:r>
            <a:rPr lang="ru-RU" sz="2000" b="0" dirty="0" smtClean="0">
              <a:latin typeface="+mn-lt"/>
            </a:rPr>
            <a:t>соответствие речи языковым нормам.</a:t>
          </a:r>
          <a:endParaRPr lang="ru-RU" sz="2000" b="0" dirty="0">
            <a:latin typeface="+mn-lt"/>
          </a:endParaRPr>
        </a:p>
      </dgm:t>
    </dgm:pt>
    <dgm:pt modelId="{C89FBB77-E674-46E8-950C-1A1DD4A43996}" type="sibTrans" cxnId="{59A270D1-420C-4CA1-89E1-3BD274292490}">
      <dgm:prSet/>
      <dgm:spPr/>
      <dgm:t>
        <a:bodyPr/>
        <a:lstStyle/>
        <a:p>
          <a:endParaRPr lang="ru-RU"/>
        </a:p>
      </dgm:t>
    </dgm:pt>
    <dgm:pt modelId="{E88F91FF-DD46-46C1-8CC7-93743A8A3643}" type="parTrans" cxnId="{59A270D1-420C-4CA1-89E1-3BD274292490}">
      <dgm:prSet/>
      <dgm:spPr/>
      <dgm:t>
        <a:bodyPr/>
        <a:lstStyle/>
        <a:p>
          <a:endParaRPr lang="ru-RU"/>
        </a:p>
      </dgm:t>
    </dgm:pt>
    <dgm:pt modelId="{EF63A088-3B01-408D-A6E2-E75FCD90567D}" type="pres">
      <dgm:prSet presAssocID="{FE0A3C46-69BE-45C6-91E0-DA88406A7A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8A666-F197-40A4-B344-B02363AB9BB0}" type="pres">
      <dgm:prSet presAssocID="{D02ACA2E-F32B-4375-B6E2-B6A0CAB20D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4A44E-53C0-4FE2-8467-9D7CEDEA4BEA}" type="pres">
      <dgm:prSet presAssocID="{D02ACA2E-F32B-4375-B6E2-B6A0CAB20D2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EDB5E-77A2-49E5-9E98-B6AA413B7EE3}" type="pres">
      <dgm:prSet presAssocID="{14F5DFCD-E966-4CB7-9918-1FFD251627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243FE-87CB-4950-9E07-A76B368DB721}" type="pres">
      <dgm:prSet presAssocID="{14F5DFCD-E966-4CB7-9918-1FFD2516270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D7F2F-6168-403F-9315-48F986BD851B}" type="presOf" srcId="{14F5DFCD-E966-4CB7-9918-1FFD25162702}" destId="{777EDB5E-77A2-49E5-9E98-B6AA413B7EE3}" srcOrd="0" destOrd="0" presId="urn:microsoft.com/office/officeart/2005/8/layout/vList2"/>
    <dgm:cxn modelId="{74ECFBB2-4C88-4972-A017-50628907E95A}" srcId="{FE0A3C46-69BE-45C6-91E0-DA88406A7AE9}" destId="{14F5DFCD-E966-4CB7-9918-1FFD25162702}" srcOrd="1" destOrd="0" parTransId="{C9C2C360-1DDE-42A4-B13D-37E247ECD3C2}" sibTransId="{426DC96A-ED1C-48CC-BEDC-BB998D8B9F40}"/>
    <dgm:cxn modelId="{95EA67D2-6543-4515-866B-D7132AE5AB11}" srcId="{FE0A3C46-69BE-45C6-91E0-DA88406A7AE9}" destId="{D02ACA2E-F32B-4375-B6E2-B6A0CAB20D22}" srcOrd="0" destOrd="0" parTransId="{F42360DC-8E0B-4809-90A3-564C3D34A92B}" sibTransId="{5491023D-DAA6-4836-AB11-61FF84B6F064}"/>
    <dgm:cxn modelId="{7F365586-E8BD-475A-AEAA-055BE1E7D989}" srcId="{14F5DFCD-E966-4CB7-9918-1FFD25162702}" destId="{B0FBE6E3-3623-42F8-938E-BFB18EBAAB3F}" srcOrd="0" destOrd="0" parTransId="{5B86C22F-9859-45B8-B15C-4B3F8A396DF8}" sibTransId="{9E3A2565-80B1-46E3-865B-54CFE38B0C99}"/>
    <dgm:cxn modelId="{FA005AA0-5C83-4708-90A3-CEF4804A6ADC}" type="presOf" srcId="{D02ACA2E-F32B-4375-B6E2-B6A0CAB20D22}" destId="{5118A666-F197-40A4-B344-B02363AB9BB0}" srcOrd="0" destOrd="0" presId="urn:microsoft.com/office/officeart/2005/8/layout/vList2"/>
    <dgm:cxn modelId="{0A4F3E67-85BA-4B95-A860-8A53645ABCF1}" srcId="{D02ACA2E-F32B-4375-B6E2-B6A0CAB20D22}" destId="{6A7FBF3F-9AFF-4C4B-8A72-AC11349C8B59}" srcOrd="1" destOrd="0" parTransId="{BDECEB59-B5EF-421A-9A5C-DF34CC120A73}" sibTransId="{9005690B-4404-4A82-BBC4-E4379A97E7B1}"/>
    <dgm:cxn modelId="{D7A0D2E6-A2A8-4927-AA85-B5EF7939E8BD}" type="presOf" srcId="{D631A132-7B93-4539-A78C-A02BF26138E0}" destId="{9274A44E-53C0-4FE2-8467-9D7CEDEA4BEA}" srcOrd="0" destOrd="0" presId="urn:microsoft.com/office/officeart/2005/8/layout/vList2"/>
    <dgm:cxn modelId="{59A270D1-420C-4CA1-89E1-3BD274292490}" srcId="{D02ACA2E-F32B-4375-B6E2-B6A0CAB20D22}" destId="{D631A132-7B93-4539-A78C-A02BF26138E0}" srcOrd="0" destOrd="0" parTransId="{E88F91FF-DD46-46C1-8CC7-93743A8A3643}" sibTransId="{C89FBB77-E674-46E8-950C-1A1DD4A43996}"/>
    <dgm:cxn modelId="{093B23C4-D7EB-4DF5-B3E8-76BFC73DFC0C}" type="presOf" srcId="{6A7FBF3F-9AFF-4C4B-8A72-AC11349C8B59}" destId="{9274A44E-53C0-4FE2-8467-9D7CEDEA4BEA}" srcOrd="0" destOrd="1" presId="urn:microsoft.com/office/officeart/2005/8/layout/vList2"/>
    <dgm:cxn modelId="{E7AF8D3F-1BCC-4144-9146-9EF6CF8FD97A}" type="presOf" srcId="{FE0A3C46-69BE-45C6-91E0-DA88406A7AE9}" destId="{EF63A088-3B01-408D-A6E2-E75FCD90567D}" srcOrd="0" destOrd="0" presId="urn:microsoft.com/office/officeart/2005/8/layout/vList2"/>
    <dgm:cxn modelId="{2F7A68D8-B575-4FFB-88A1-E740289503C2}" type="presOf" srcId="{B0FBE6E3-3623-42F8-938E-BFB18EBAAB3F}" destId="{628243FE-87CB-4950-9E07-A76B368DB721}" srcOrd="0" destOrd="0" presId="urn:microsoft.com/office/officeart/2005/8/layout/vList2"/>
    <dgm:cxn modelId="{86DD79D1-D8C8-47E5-BE30-DCA130513DA9}" type="presParOf" srcId="{EF63A088-3B01-408D-A6E2-E75FCD90567D}" destId="{5118A666-F197-40A4-B344-B02363AB9BB0}" srcOrd="0" destOrd="0" presId="urn:microsoft.com/office/officeart/2005/8/layout/vList2"/>
    <dgm:cxn modelId="{465308FE-DFCE-4153-9A6D-5707E0E7CF98}" type="presParOf" srcId="{EF63A088-3B01-408D-A6E2-E75FCD90567D}" destId="{9274A44E-53C0-4FE2-8467-9D7CEDEA4BEA}" srcOrd="1" destOrd="0" presId="urn:microsoft.com/office/officeart/2005/8/layout/vList2"/>
    <dgm:cxn modelId="{B3899278-4A2F-4806-ACB5-A486A8B4BEB6}" type="presParOf" srcId="{EF63A088-3B01-408D-A6E2-E75FCD90567D}" destId="{777EDB5E-77A2-49E5-9E98-B6AA413B7EE3}" srcOrd="2" destOrd="0" presId="urn:microsoft.com/office/officeart/2005/8/layout/vList2"/>
    <dgm:cxn modelId="{9415CDCF-8012-4FC9-81C4-90AFFEF98453}" type="presParOf" srcId="{EF63A088-3B01-408D-A6E2-E75FCD90567D}" destId="{628243FE-87CB-4950-9E07-A76B368DB721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7F5D82-B892-4091-8307-B965846FC3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3D40D-743F-4EA9-9D81-3F7A482D9179}">
      <dgm:prSet phldrT="[Текст]" custT="1"/>
      <dgm:spPr/>
      <dgm:t>
        <a:bodyPr/>
        <a:lstStyle/>
        <a:p>
          <a:pPr algn="ctr"/>
          <a:r>
            <a:rPr lang="ru-RU" sz="2000" b="1" i="0" u="none" dirty="0" smtClean="0">
              <a:solidFill>
                <a:schemeClr val="bg1"/>
              </a:solidFill>
              <a:latin typeface="Comic Sans MS" pitchFamily="66" charset="0"/>
            </a:rPr>
            <a:t>Дикция</a:t>
          </a:r>
          <a:endParaRPr lang="ru-RU" sz="2000" i="0" u="none" dirty="0">
            <a:solidFill>
              <a:schemeClr val="bg1"/>
            </a:solidFill>
            <a:latin typeface="Comic Sans MS" pitchFamily="66" charset="0"/>
          </a:endParaRPr>
        </a:p>
      </dgm:t>
    </dgm:pt>
    <dgm:pt modelId="{FAE0E740-F87B-48DC-893F-8612F3EBCFF3}" type="parTrans" cxnId="{626BAE0E-D30B-4915-AD45-7A35379CAEC6}">
      <dgm:prSet/>
      <dgm:spPr/>
      <dgm:t>
        <a:bodyPr/>
        <a:lstStyle/>
        <a:p>
          <a:endParaRPr lang="ru-RU"/>
        </a:p>
      </dgm:t>
    </dgm:pt>
    <dgm:pt modelId="{B327A817-EA39-41DD-956A-817F53DBB3D3}" type="sibTrans" cxnId="{626BAE0E-D30B-4915-AD45-7A35379CAEC6}">
      <dgm:prSet/>
      <dgm:spPr/>
      <dgm:t>
        <a:bodyPr/>
        <a:lstStyle/>
        <a:p>
          <a:endParaRPr lang="ru-RU"/>
        </a:p>
      </dgm:t>
    </dgm:pt>
    <dgm:pt modelId="{580B4F8E-2781-4D6C-994D-5A5F1681A026}">
      <dgm:prSet phldrT="[Текст]"/>
      <dgm:spPr/>
      <dgm:t>
        <a:bodyPr/>
        <a:lstStyle/>
        <a:p>
          <a:r>
            <a:rPr lang="ru-RU" b="0" dirty="0" smtClean="0"/>
            <a:t>четкое и ясное произнесение звуков речи. </a:t>
          </a:r>
          <a:endParaRPr lang="ru-RU" b="0" dirty="0"/>
        </a:p>
      </dgm:t>
    </dgm:pt>
    <dgm:pt modelId="{31269CB2-8033-4178-8152-F7A024668D9E}" type="parTrans" cxnId="{864CA99D-E2C8-4E1D-B62E-7B7B375BC8F4}">
      <dgm:prSet/>
      <dgm:spPr/>
      <dgm:t>
        <a:bodyPr/>
        <a:lstStyle/>
        <a:p>
          <a:endParaRPr lang="ru-RU"/>
        </a:p>
      </dgm:t>
    </dgm:pt>
    <dgm:pt modelId="{99D7D163-E070-42D5-9423-966EA1FE4404}" type="sibTrans" cxnId="{864CA99D-E2C8-4E1D-B62E-7B7B375BC8F4}">
      <dgm:prSet/>
      <dgm:spPr/>
      <dgm:t>
        <a:bodyPr/>
        <a:lstStyle/>
        <a:p>
          <a:endParaRPr lang="ru-RU"/>
        </a:p>
      </dgm:t>
    </dgm:pt>
    <dgm:pt modelId="{5E3B8F58-B998-40B6-B175-9ECA1D9B9589}">
      <dgm:prSet phldrT="[Текст]" custT="1"/>
      <dgm:spPr/>
      <dgm:t>
        <a:bodyPr/>
        <a:lstStyle/>
        <a:p>
          <a:pPr algn="ctr"/>
          <a:r>
            <a:rPr lang="ru-RU" sz="2000" b="1" u="none" dirty="0" smtClean="0">
              <a:solidFill>
                <a:schemeClr val="bg1"/>
              </a:solidFill>
              <a:latin typeface="Comic Sans MS" pitchFamily="66" charset="0"/>
            </a:rPr>
            <a:t>Уместность</a:t>
          </a:r>
          <a:endParaRPr lang="ru-RU" sz="2000" u="none" dirty="0">
            <a:solidFill>
              <a:schemeClr val="bg1"/>
            </a:solidFill>
            <a:latin typeface="Comic Sans MS" pitchFamily="66" charset="0"/>
          </a:endParaRPr>
        </a:p>
      </dgm:t>
    </dgm:pt>
    <dgm:pt modelId="{5177CBAA-5B37-4856-9705-959543172488}" type="parTrans" cxnId="{B3E22694-59A1-4FF7-91A9-F9A9FA558DC3}">
      <dgm:prSet/>
      <dgm:spPr/>
      <dgm:t>
        <a:bodyPr/>
        <a:lstStyle/>
        <a:p>
          <a:endParaRPr lang="ru-RU"/>
        </a:p>
      </dgm:t>
    </dgm:pt>
    <dgm:pt modelId="{1DB969EE-8B9B-4FAC-992C-17B0AE05BF5B}" type="sibTrans" cxnId="{B3E22694-59A1-4FF7-91A9-F9A9FA558DC3}">
      <dgm:prSet/>
      <dgm:spPr/>
      <dgm:t>
        <a:bodyPr/>
        <a:lstStyle/>
        <a:p>
          <a:endParaRPr lang="ru-RU"/>
        </a:p>
      </dgm:t>
    </dgm:pt>
    <dgm:pt modelId="{43C7C8D6-E59E-4F47-BD5D-CE807C1F299C}">
      <dgm:prSet phldrT="[Текст]"/>
      <dgm:spPr/>
      <dgm:t>
        <a:bodyPr/>
        <a:lstStyle/>
        <a:p>
          <a:r>
            <a:rPr lang="ru-RU" b="0" dirty="0" smtClean="0"/>
            <a:t>употребление в речи единиц, соответствующих ситуации и условиям общения.</a:t>
          </a:r>
          <a:endParaRPr lang="ru-RU" b="0" dirty="0"/>
        </a:p>
      </dgm:t>
    </dgm:pt>
    <dgm:pt modelId="{A982E6C0-71BB-41C2-B02F-D45EAAEE77F1}" type="parTrans" cxnId="{D102335A-85B2-4528-9EC3-97D131B6098D}">
      <dgm:prSet/>
      <dgm:spPr/>
      <dgm:t>
        <a:bodyPr/>
        <a:lstStyle/>
        <a:p>
          <a:endParaRPr lang="ru-RU"/>
        </a:p>
      </dgm:t>
    </dgm:pt>
    <dgm:pt modelId="{B0EE393E-8B49-4179-BA12-25E2651E1B71}" type="sibTrans" cxnId="{D102335A-85B2-4528-9EC3-97D131B6098D}">
      <dgm:prSet/>
      <dgm:spPr/>
      <dgm:t>
        <a:bodyPr/>
        <a:lstStyle/>
        <a:p>
          <a:endParaRPr lang="ru-RU"/>
        </a:p>
      </dgm:t>
    </dgm:pt>
    <dgm:pt modelId="{BBD6AD3C-59E0-4345-9BE4-E268D40500BD}">
      <dgm:prSet phldrT="[Текст]"/>
      <dgm:spPr/>
      <dgm:t>
        <a:bodyPr/>
        <a:lstStyle/>
        <a:p>
          <a:r>
            <a:rPr lang="ru-RU" b="0" dirty="0" smtClean="0"/>
            <a:t> соблюдение  артикуляционных характеристик звуков.</a:t>
          </a:r>
          <a:endParaRPr lang="ru-RU" b="0" dirty="0"/>
        </a:p>
      </dgm:t>
    </dgm:pt>
    <dgm:pt modelId="{17CE4F89-9AC1-422F-B242-510DA9D0BD51}" type="parTrans" cxnId="{1736F07C-4F31-4C34-A075-67015E33D831}">
      <dgm:prSet/>
      <dgm:spPr/>
      <dgm:t>
        <a:bodyPr/>
        <a:lstStyle/>
        <a:p>
          <a:endParaRPr lang="ru-RU"/>
        </a:p>
      </dgm:t>
    </dgm:pt>
    <dgm:pt modelId="{94BCCB7C-D857-4FEC-9DB6-F2CAF93D0DBA}" type="sibTrans" cxnId="{1736F07C-4F31-4C34-A075-67015E33D831}">
      <dgm:prSet/>
      <dgm:spPr/>
      <dgm:t>
        <a:bodyPr/>
        <a:lstStyle/>
        <a:p>
          <a:endParaRPr lang="ru-RU"/>
        </a:p>
      </dgm:t>
    </dgm:pt>
    <dgm:pt modelId="{4FC0547B-A3C3-4469-839A-6FB24F636D0C}" type="pres">
      <dgm:prSet presAssocID="{C37F5D82-B892-4091-8307-B965846FC3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71BE7-49D5-4699-9CF5-0C9E85A42674}" type="pres">
      <dgm:prSet presAssocID="{2BB3D40D-743F-4EA9-9D81-3F7A482D91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932A2-F519-4D01-9182-A4FE39A06742}" type="pres">
      <dgm:prSet presAssocID="{2BB3D40D-743F-4EA9-9D81-3F7A482D91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FBBC8-98E9-4789-B7B3-AB8AAFF4EB30}" type="pres">
      <dgm:prSet presAssocID="{5E3B8F58-B998-40B6-B175-9ECA1D9B9589}" presName="parentText" presStyleLbl="node1" presStyleIdx="1" presStyleCnt="2" custLinFactNeighborX="-2400" custLinFactNeighborY="-5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46BE5-217F-4649-A3F6-E6E2CDB9A267}" type="pres">
      <dgm:prSet presAssocID="{5E3B8F58-B998-40B6-B175-9ECA1D9B95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BAE0E-D30B-4915-AD45-7A35379CAEC6}" srcId="{C37F5D82-B892-4091-8307-B965846FC35A}" destId="{2BB3D40D-743F-4EA9-9D81-3F7A482D9179}" srcOrd="0" destOrd="0" parTransId="{FAE0E740-F87B-48DC-893F-8612F3EBCFF3}" sibTransId="{B327A817-EA39-41DD-956A-817F53DBB3D3}"/>
    <dgm:cxn modelId="{1B782796-D75A-49EE-A284-505CB8DF233D}" type="presOf" srcId="{C37F5D82-B892-4091-8307-B965846FC35A}" destId="{4FC0547B-A3C3-4469-839A-6FB24F636D0C}" srcOrd="0" destOrd="0" presId="urn:microsoft.com/office/officeart/2005/8/layout/vList2"/>
    <dgm:cxn modelId="{FF07F6BF-CCF0-4333-9FD2-EA35EF6F7C36}" type="presOf" srcId="{580B4F8E-2781-4D6C-994D-5A5F1681A026}" destId="{8D8932A2-F519-4D01-9182-A4FE39A06742}" srcOrd="0" destOrd="0" presId="urn:microsoft.com/office/officeart/2005/8/layout/vList2"/>
    <dgm:cxn modelId="{D102335A-85B2-4528-9EC3-97D131B6098D}" srcId="{5E3B8F58-B998-40B6-B175-9ECA1D9B9589}" destId="{43C7C8D6-E59E-4F47-BD5D-CE807C1F299C}" srcOrd="0" destOrd="0" parTransId="{A982E6C0-71BB-41C2-B02F-D45EAAEE77F1}" sibTransId="{B0EE393E-8B49-4179-BA12-25E2651E1B71}"/>
    <dgm:cxn modelId="{D8A03793-723A-4265-9941-278FCFC0F812}" type="presOf" srcId="{43C7C8D6-E59E-4F47-BD5D-CE807C1F299C}" destId="{14F46BE5-217F-4649-A3F6-E6E2CDB9A267}" srcOrd="0" destOrd="0" presId="urn:microsoft.com/office/officeart/2005/8/layout/vList2"/>
    <dgm:cxn modelId="{09DCCF60-7BB3-493E-9A3C-37E5576ABF66}" type="presOf" srcId="{BBD6AD3C-59E0-4345-9BE4-E268D40500BD}" destId="{8D8932A2-F519-4D01-9182-A4FE39A06742}" srcOrd="0" destOrd="1" presId="urn:microsoft.com/office/officeart/2005/8/layout/vList2"/>
    <dgm:cxn modelId="{1736F07C-4F31-4C34-A075-67015E33D831}" srcId="{2BB3D40D-743F-4EA9-9D81-3F7A482D9179}" destId="{BBD6AD3C-59E0-4345-9BE4-E268D40500BD}" srcOrd="1" destOrd="0" parTransId="{17CE4F89-9AC1-422F-B242-510DA9D0BD51}" sibTransId="{94BCCB7C-D857-4FEC-9DB6-F2CAF93D0DBA}"/>
    <dgm:cxn modelId="{12E41D40-D1D0-420E-B861-462CC0DB9B42}" type="presOf" srcId="{2BB3D40D-743F-4EA9-9D81-3F7A482D9179}" destId="{CBD71BE7-49D5-4699-9CF5-0C9E85A42674}" srcOrd="0" destOrd="0" presId="urn:microsoft.com/office/officeart/2005/8/layout/vList2"/>
    <dgm:cxn modelId="{864CA99D-E2C8-4E1D-B62E-7B7B375BC8F4}" srcId="{2BB3D40D-743F-4EA9-9D81-3F7A482D9179}" destId="{580B4F8E-2781-4D6C-994D-5A5F1681A026}" srcOrd="0" destOrd="0" parTransId="{31269CB2-8033-4178-8152-F7A024668D9E}" sibTransId="{99D7D163-E070-42D5-9423-966EA1FE4404}"/>
    <dgm:cxn modelId="{48DA670F-9453-4FBD-B07B-2E53F5717B3E}" type="presOf" srcId="{5E3B8F58-B998-40B6-B175-9ECA1D9B9589}" destId="{033FBBC8-98E9-4789-B7B3-AB8AAFF4EB30}" srcOrd="0" destOrd="0" presId="urn:microsoft.com/office/officeart/2005/8/layout/vList2"/>
    <dgm:cxn modelId="{B3E22694-59A1-4FF7-91A9-F9A9FA558DC3}" srcId="{C37F5D82-B892-4091-8307-B965846FC35A}" destId="{5E3B8F58-B998-40B6-B175-9ECA1D9B9589}" srcOrd="1" destOrd="0" parTransId="{5177CBAA-5B37-4856-9705-959543172488}" sibTransId="{1DB969EE-8B9B-4FAC-992C-17B0AE05BF5B}"/>
    <dgm:cxn modelId="{C23B07E0-FA18-49DB-BB94-F739023A3D09}" type="presParOf" srcId="{4FC0547B-A3C3-4469-839A-6FB24F636D0C}" destId="{CBD71BE7-49D5-4699-9CF5-0C9E85A42674}" srcOrd="0" destOrd="0" presId="urn:microsoft.com/office/officeart/2005/8/layout/vList2"/>
    <dgm:cxn modelId="{6BADF72C-27D1-44A3-8ED0-998F83707335}" type="presParOf" srcId="{4FC0547B-A3C3-4469-839A-6FB24F636D0C}" destId="{8D8932A2-F519-4D01-9182-A4FE39A06742}" srcOrd="1" destOrd="0" presId="urn:microsoft.com/office/officeart/2005/8/layout/vList2"/>
    <dgm:cxn modelId="{6AE29593-649A-4CB0-9DE7-3E6B525901CC}" type="presParOf" srcId="{4FC0547B-A3C3-4469-839A-6FB24F636D0C}" destId="{033FBBC8-98E9-4789-B7B3-AB8AAFF4EB30}" srcOrd="2" destOrd="0" presId="urn:microsoft.com/office/officeart/2005/8/layout/vList2"/>
    <dgm:cxn modelId="{A520C526-5408-49E6-B7C9-9F313653FA98}" type="presParOf" srcId="{4FC0547B-A3C3-4469-839A-6FB24F636D0C}" destId="{14F46BE5-217F-4649-A3F6-E6E2CDB9A2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DB9DED-84D1-4D4C-8FC5-6A5E1E5197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0B77D-89DE-4873-9B6A-20DC98B7E532}">
      <dgm:prSet phldrT="[Текст]" custT="1"/>
      <dgm:spPr/>
      <dgm:t>
        <a:bodyPr/>
        <a:lstStyle/>
        <a:p>
          <a:pPr algn="ctr"/>
          <a:r>
            <a:rPr lang="ru-RU" sz="2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rPr>
            <a:t>Выразительность</a:t>
          </a:r>
          <a:endParaRPr lang="ru-RU" sz="2000" dirty="0">
            <a:solidFill>
              <a:schemeClr val="bg1"/>
            </a:solidFill>
          </a:endParaRPr>
        </a:p>
      </dgm:t>
    </dgm:pt>
    <dgm:pt modelId="{79322590-DEC3-4645-BEDC-45FBCBF0FAF2}" type="parTrans" cxnId="{4D2D9872-3431-4704-BDA9-524A7BD0D3D9}">
      <dgm:prSet/>
      <dgm:spPr/>
      <dgm:t>
        <a:bodyPr/>
        <a:lstStyle/>
        <a:p>
          <a:endParaRPr lang="ru-RU"/>
        </a:p>
      </dgm:t>
    </dgm:pt>
    <dgm:pt modelId="{F7BF22E5-676F-412C-9492-117E4393B2F5}" type="sibTrans" cxnId="{4D2D9872-3431-4704-BDA9-524A7BD0D3D9}">
      <dgm:prSet/>
      <dgm:spPr/>
      <dgm:t>
        <a:bodyPr/>
        <a:lstStyle/>
        <a:p>
          <a:endParaRPr lang="ru-RU"/>
        </a:p>
      </dgm:t>
    </dgm:pt>
    <dgm:pt modelId="{DD3BFB00-B7B4-45A1-8682-1660F822FCE3}">
      <dgm:prSet phldrT="[Текст]" custT="1"/>
      <dgm:spPr/>
      <dgm:t>
        <a:bodyPr/>
        <a:lstStyle/>
        <a:p>
          <a:r>
            <a:rPr lang="ru-RU" sz="2000" b="0" dirty="0" smtClean="0">
              <a:latin typeface="+mn-lt"/>
            </a:rPr>
            <a:t>особенность речи, захватывающая внимание и создающая атмосферу эмоционального сопереживания.</a:t>
          </a:r>
          <a:endParaRPr lang="ru-RU" sz="2000" b="0" dirty="0">
            <a:latin typeface="+mn-lt"/>
          </a:endParaRPr>
        </a:p>
      </dgm:t>
    </dgm:pt>
    <dgm:pt modelId="{9326F856-8DF9-474D-86D0-91A92384F6B3}" type="parTrans" cxnId="{68848C6B-B4B9-409C-BB05-AF63AFFC1DB5}">
      <dgm:prSet/>
      <dgm:spPr/>
      <dgm:t>
        <a:bodyPr/>
        <a:lstStyle/>
        <a:p>
          <a:endParaRPr lang="ru-RU"/>
        </a:p>
      </dgm:t>
    </dgm:pt>
    <dgm:pt modelId="{0CB17864-11BF-4833-8068-3370A313A019}" type="sibTrans" cxnId="{68848C6B-B4B9-409C-BB05-AF63AFFC1DB5}">
      <dgm:prSet/>
      <dgm:spPr/>
      <dgm:t>
        <a:bodyPr/>
        <a:lstStyle/>
        <a:p>
          <a:endParaRPr lang="ru-RU"/>
        </a:p>
      </dgm:t>
    </dgm:pt>
    <dgm:pt modelId="{BB0B41FA-101E-4838-9851-8901433D01E3}">
      <dgm:prSet phldrT="[Текст]" custT="1"/>
      <dgm:spPr/>
      <dgm:t>
        <a:bodyPr/>
        <a:lstStyle/>
        <a:p>
          <a:pPr algn="ctr"/>
          <a:r>
            <a:rPr lang="ru-RU" sz="2000" b="1" u="none" dirty="0" smtClean="0">
              <a:solidFill>
                <a:schemeClr val="bg1"/>
              </a:solidFill>
              <a:latin typeface="Comic Sans MS" pitchFamily="66" charset="0"/>
            </a:rPr>
            <a:t>Логичность</a:t>
          </a:r>
          <a:endParaRPr lang="ru-RU" sz="2000" u="none" dirty="0">
            <a:solidFill>
              <a:schemeClr val="bg1"/>
            </a:solidFill>
            <a:latin typeface="Comic Sans MS" pitchFamily="66" charset="0"/>
          </a:endParaRPr>
        </a:p>
      </dgm:t>
    </dgm:pt>
    <dgm:pt modelId="{F9A3BDAD-B31E-4C6A-A6C8-DDCA1FBDCA7A}" type="parTrans" cxnId="{303BE1D2-8FEE-4F49-933F-7643B76FEB00}">
      <dgm:prSet/>
      <dgm:spPr/>
      <dgm:t>
        <a:bodyPr/>
        <a:lstStyle/>
        <a:p>
          <a:endParaRPr lang="ru-RU"/>
        </a:p>
      </dgm:t>
    </dgm:pt>
    <dgm:pt modelId="{EEEECBFB-2EE3-4BB7-AD56-718009AF7A25}" type="sibTrans" cxnId="{303BE1D2-8FEE-4F49-933F-7643B76FEB00}">
      <dgm:prSet/>
      <dgm:spPr/>
      <dgm:t>
        <a:bodyPr/>
        <a:lstStyle/>
        <a:p>
          <a:endParaRPr lang="ru-RU"/>
        </a:p>
      </dgm:t>
    </dgm:pt>
    <dgm:pt modelId="{EBEF2087-D2F6-42F0-896C-AD7DC678E464}">
      <dgm:prSet phldrT="[Текст]" custT="1"/>
      <dgm:spPr/>
      <dgm:t>
        <a:bodyPr/>
        <a:lstStyle/>
        <a:p>
          <a:r>
            <a:rPr lang="ru-RU" sz="2000" b="0" dirty="0" smtClean="0"/>
            <a:t>выражение в смысловых связях компонентов речи и отношений между частями и компонентами мысли.</a:t>
          </a:r>
          <a:endParaRPr lang="ru-RU" sz="2000" b="0" dirty="0"/>
        </a:p>
      </dgm:t>
    </dgm:pt>
    <dgm:pt modelId="{63576C42-C534-434D-A04F-8787C7639633}" type="parTrans" cxnId="{2253737F-8887-4224-8F9B-1EFFF73D01E5}">
      <dgm:prSet/>
      <dgm:spPr/>
      <dgm:t>
        <a:bodyPr/>
        <a:lstStyle/>
        <a:p>
          <a:endParaRPr lang="ru-RU"/>
        </a:p>
      </dgm:t>
    </dgm:pt>
    <dgm:pt modelId="{FC222577-9CD8-4F39-A6EE-B2CEF86F8BDD}" type="sibTrans" cxnId="{2253737F-8887-4224-8F9B-1EFFF73D01E5}">
      <dgm:prSet/>
      <dgm:spPr/>
      <dgm:t>
        <a:bodyPr/>
        <a:lstStyle/>
        <a:p>
          <a:endParaRPr lang="ru-RU"/>
        </a:p>
      </dgm:t>
    </dgm:pt>
    <dgm:pt modelId="{AA63D35E-26E3-4445-96E9-A13E60E41A8D}" type="pres">
      <dgm:prSet presAssocID="{EBDB9DED-84D1-4D4C-8FC5-6A5E1E5197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312A5-81C4-4660-9F3B-C16BE9A84911}" type="pres">
      <dgm:prSet presAssocID="{FAB0B77D-89DE-4873-9B6A-20DC98B7E532}" presName="parentText" presStyleLbl="node1" presStyleIdx="0" presStyleCnt="2" custScaleY="565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08A7F-B2C8-4335-9080-43362E61C2B9}" type="pres">
      <dgm:prSet presAssocID="{FAB0B77D-89DE-4873-9B6A-20DC98B7E53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37A3F-1EA8-48B3-BBC6-9554FE2EF03B}" type="pres">
      <dgm:prSet presAssocID="{BB0B41FA-101E-4838-9851-8901433D01E3}" presName="parentText" presStyleLbl="node1" presStyleIdx="1" presStyleCnt="2" custScaleY="66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226A4-26B8-4670-8213-C1B4AC85F54F}" type="pres">
      <dgm:prSet presAssocID="{BB0B41FA-101E-4838-9851-8901433D01E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13F13-306F-43A5-9282-6922D54EDA93}" type="presOf" srcId="{EBEF2087-D2F6-42F0-896C-AD7DC678E464}" destId="{3BB226A4-26B8-4670-8213-C1B4AC85F54F}" srcOrd="0" destOrd="0" presId="urn:microsoft.com/office/officeart/2005/8/layout/vList2"/>
    <dgm:cxn modelId="{2F63F4D8-4873-49BB-B6E2-E12407BFD742}" type="presOf" srcId="{FAB0B77D-89DE-4873-9B6A-20DC98B7E532}" destId="{C0A312A5-81C4-4660-9F3B-C16BE9A84911}" srcOrd="0" destOrd="0" presId="urn:microsoft.com/office/officeart/2005/8/layout/vList2"/>
    <dgm:cxn modelId="{E70F0CF5-EA6C-428D-97B9-E8C6AC7DC13D}" type="presOf" srcId="{BB0B41FA-101E-4838-9851-8901433D01E3}" destId="{D0F37A3F-1EA8-48B3-BBC6-9554FE2EF03B}" srcOrd="0" destOrd="0" presId="urn:microsoft.com/office/officeart/2005/8/layout/vList2"/>
    <dgm:cxn modelId="{54773872-6A06-4446-9048-F70C6CB956CC}" type="presOf" srcId="{EBDB9DED-84D1-4D4C-8FC5-6A5E1E5197EE}" destId="{AA63D35E-26E3-4445-96E9-A13E60E41A8D}" srcOrd="0" destOrd="0" presId="urn:microsoft.com/office/officeart/2005/8/layout/vList2"/>
    <dgm:cxn modelId="{68848C6B-B4B9-409C-BB05-AF63AFFC1DB5}" srcId="{FAB0B77D-89DE-4873-9B6A-20DC98B7E532}" destId="{DD3BFB00-B7B4-45A1-8682-1660F822FCE3}" srcOrd="0" destOrd="0" parTransId="{9326F856-8DF9-474D-86D0-91A92384F6B3}" sibTransId="{0CB17864-11BF-4833-8068-3370A313A019}"/>
    <dgm:cxn modelId="{6431BD67-CBC6-4289-986A-8937C24B71FA}" type="presOf" srcId="{DD3BFB00-B7B4-45A1-8682-1660F822FCE3}" destId="{4AA08A7F-B2C8-4335-9080-43362E61C2B9}" srcOrd="0" destOrd="0" presId="urn:microsoft.com/office/officeart/2005/8/layout/vList2"/>
    <dgm:cxn modelId="{4D2D9872-3431-4704-BDA9-524A7BD0D3D9}" srcId="{EBDB9DED-84D1-4D4C-8FC5-6A5E1E5197EE}" destId="{FAB0B77D-89DE-4873-9B6A-20DC98B7E532}" srcOrd="0" destOrd="0" parTransId="{79322590-DEC3-4645-BEDC-45FBCBF0FAF2}" sibTransId="{F7BF22E5-676F-412C-9492-117E4393B2F5}"/>
    <dgm:cxn modelId="{303BE1D2-8FEE-4F49-933F-7643B76FEB00}" srcId="{EBDB9DED-84D1-4D4C-8FC5-6A5E1E5197EE}" destId="{BB0B41FA-101E-4838-9851-8901433D01E3}" srcOrd="1" destOrd="0" parTransId="{F9A3BDAD-B31E-4C6A-A6C8-DDCA1FBDCA7A}" sibTransId="{EEEECBFB-2EE3-4BB7-AD56-718009AF7A25}"/>
    <dgm:cxn modelId="{2253737F-8887-4224-8F9B-1EFFF73D01E5}" srcId="{BB0B41FA-101E-4838-9851-8901433D01E3}" destId="{EBEF2087-D2F6-42F0-896C-AD7DC678E464}" srcOrd="0" destOrd="0" parTransId="{63576C42-C534-434D-A04F-8787C7639633}" sibTransId="{FC222577-9CD8-4F39-A6EE-B2CEF86F8BDD}"/>
    <dgm:cxn modelId="{5BA02200-18B5-44FD-87DB-0E6DC94A586E}" type="presParOf" srcId="{AA63D35E-26E3-4445-96E9-A13E60E41A8D}" destId="{C0A312A5-81C4-4660-9F3B-C16BE9A84911}" srcOrd="0" destOrd="0" presId="urn:microsoft.com/office/officeart/2005/8/layout/vList2"/>
    <dgm:cxn modelId="{0512CCDB-31A3-495A-A753-2D65C7531DBA}" type="presParOf" srcId="{AA63D35E-26E3-4445-96E9-A13E60E41A8D}" destId="{4AA08A7F-B2C8-4335-9080-43362E61C2B9}" srcOrd="1" destOrd="0" presId="urn:microsoft.com/office/officeart/2005/8/layout/vList2"/>
    <dgm:cxn modelId="{510768FE-A3C0-431A-A520-397816371429}" type="presParOf" srcId="{AA63D35E-26E3-4445-96E9-A13E60E41A8D}" destId="{D0F37A3F-1EA8-48B3-BBC6-9554FE2EF03B}" srcOrd="2" destOrd="0" presId="urn:microsoft.com/office/officeart/2005/8/layout/vList2"/>
    <dgm:cxn modelId="{1C6E23CC-38D0-4F76-9467-D3F1A5057269}" type="presParOf" srcId="{AA63D35E-26E3-4445-96E9-A13E60E41A8D}" destId="{3BB226A4-26B8-4670-8213-C1B4AC85F54F}" srcOrd="3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090572-1BF0-40A5-B0A9-CB8F0641E2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F7033-34CC-4890-A481-5A2970E87DE3}">
      <dgm:prSet phldrT="[Текст]" custT="1"/>
      <dgm:spPr/>
      <dgm:t>
        <a:bodyPr/>
        <a:lstStyle/>
        <a:p>
          <a:pPr algn="ctr"/>
          <a:r>
            <a:rPr lang="ru-RU" sz="2000" b="1" u="none" dirty="0" smtClean="0">
              <a:solidFill>
                <a:schemeClr val="bg1"/>
              </a:solidFill>
              <a:latin typeface="Comic Sans MS" pitchFamily="66" charset="0"/>
            </a:rPr>
            <a:t>Чистота</a:t>
          </a:r>
          <a:endParaRPr lang="ru-RU" sz="2000" dirty="0">
            <a:latin typeface="Comic Sans MS" pitchFamily="66" charset="0"/>
          </a:endParaRPr>
        </a:p>
      </dgm:t>
    </dgm:pt>
    <dgm:pt modelId="{5272D3CA-AD5D-436E-A85B-1797E78A6FA9}" type="parTrans" cxnId="{B85E94F1-55F1-4A6D-887C-9A8A6FE644B0}">
      <dgm:prSet/>
      <dgm:spPr/>
      <dgm:t>
        <a:bodyPr/>
        <a:lstStyle/>
        <a:p>
          <a:endParaRPr lang="ru-RU"/>
        </a:p>
      </dgm:t>
    </dgm:pt>
    <dgm:pt modelId="{F664F9A2-607C-47E1-A8A1-3E304D49D39B}" type="sibTrans" cxnId="{B85E94F1-55F1-4A6D-887C-9A8A6FE644B0}">
      <dgm:prSet/>
      <dgm:spPr/>
      <dgm:t>
        <a:bodyPr/>
        <a:lstStyle/>
        <a:p>
          <a:endParaRPr lang="ru-RU"/>
        </a:p>
      </dgm:t>
    </dgm:pt>
    <dgm:pt modelId="{A304A968-E367-4193-BE0D-58D8AE4B390B}">
      <dgm:prSet phldrT="[Текст]" custT="1"/>
      <dgm:spPr/>
      <dgm:t>
        <a:bodyPr/>
        <a:lstStyle/>
        <a:p>
          <a:r>
            <a:rPr lang="ru-RU" sz="2000" b="0" dirty="0" smtClean="0"/>
            <a:t>отсутствие в речи элементов, чуждых литературному языку. </a:t>
          </a:r>
          <a:endParaRPr lang="ru-RU" sz="2000" b="0" dirty="0"/>
        </a:p>
      </dgm:t>
    </dgm:pt>
    <dgm:pt modelId="{B028F2FD-C7DE-4BF2-A972-BF23C40D1B9A}" type="parTrans" cxnId="{F4C3D550-6974-42EC-B797-040D7A47DC0C}">
      <dgm:prSet/>
      <dgm:spPr/>
      <dgm:t>
        <a:bodyPr/>
        <a:lstStyle/>
        <a:p>
          <a:endParaRPr lang="ru-RU"/>
        </a:p>
      </dgm:t>
    </dgm:pt>
    <dgm:pt modelId="{59A1AB30-CE21-48B8-9E8C-E9BCAEDDE6AB}" type="sibTrans" cxnId="{F4C3D550-6974-42EC-B797-040D7A47DC0C}">
      <dgm:prSet/>
      <dgm:spPr/>
      <dgm:t>
        <a:bodyPr/>
        <a:lstStyle/>
        <a:p>
          <a:endParaRPr lang="ru-RU"/>
        </a:p>
      </dgm:t>
    </dgm:pt>
    <dgm:pt modelId="{261C5C75-7352-484B-B568-A4DE1C0C9AF2}">
      <dgm:prSet phldrT="[Текст]" custT="1"/>
      <dgm:spPr/>
      <dgm:t>
        <a:bodyPr/>
        <a:lstStyle/>
        <a:p>
          <a:pPr algn="ctr"/>
          <a:r>
            <a:rPr lang="ru-RU" sz="2000" b="1" u="none" dirty="0" smtClean="0">
              <a:solidFill>
                <a:schemeClr val="bg1"/>
              </a:solidFill>
              <a:latin typeface="Comic Sans MS" pitchFamily="66" charset="0"/>
            </a:rPr>
            <a:t>Богатство</a:t>
          </a:r>
          <a:r>
            <a:rPr lang="ru-RU" sz="1900" b="1" dirty="0" smtClean="0"/>
            <a:t> </a:t>
          </a:r>
          <a:endParaRPr lang="ru-RU" sz="1900" dirty="0"/>
        </a:p>
      </dgm:t>
    </dgm:pt>
    <dgm:pt modelId="{39FB9C42-B73B-453F-8AA2-1708DE85D050}" type="parTrans" cxnId="{5D810747-DDD4-431D-A52E-D138CAD41CED}">
      <dgm:prSet/>
      <dgm:spPr/>
      <dgm:t>
        <a:bodyPr/>
        <a:lstStyle/>
        <a:p>
          <a:endParaRPr lang="ru-RU"/>
        </a:p>
      </dgm:t>
    </dgm:pt>
    <dgm:pt modelId="{A7723BCF-730B-4181-B304-E3C2F2427E48}" type="sibTrans" cxnId="{5D810747-DDD4-431D-A52E-D138CAD41CED}">
      <dgm:prSet/>
      <dgm:spPr/>
      <dgm:t>
        <a:bodyPr/>
        <a:lstStyle/>
        <a:p>
          <a:endParaRPr lang="ru-RU"/>
        </a:p>
      </dgm:t>
    </dgm:pt>
    <dgm:pt modelId="{01D0F258-0456-4794-ACDE-1BFE2F122828}">
      <dgm:prSet phldrT="[Текст]" custT="1"/>
      <dgm:spPr/>
      <dgm:t>
        <a:bodyPr/>
        <a:lstStyle/>
        <a:p>
          <a:r>
            <a:rPr lang="ru-RU" sz="1800" b="0" dirty="0" smtClean="0"/>
            <a:t>умение использовать все языковые единицы с целью оптимального выражения информации.</a:t>
          </a:r>
          <a:endParaRPr lang="ru-RU" sz="1800" b="0" dirty="0"/>
        </a:p>
      </dgm:t>
    </dgm:pt>
    <dgm:pt modelId="{B86F0DB1-6F31-477F-805D-ABC612164E63}" type="parTrans" cxnId="{107CDD5C-6B64-4346-9940-D1DB63A72593}">
      <dgm:prSet/>
      <dgm:spPr/>
      <dgm:t>
        <a:bodyPr/>
        <a:lstStyle/>
        <a:p>
          <a:endParaRPr lang="ru-RU"/>
        </a:p>
      </dgm:t>
    </dgm:pt>
    <dgm:pt modelId="{C0B55298-C54B-4607-915D-FE0F220D11A1}" type="sibTrans" cxnId="{107CDD5C-6B64-4346-9940-D1DB63A72593}">
      <dgm:prSet/>
      <dgm:spPr/>
      <dgm:t>
        <a:bodyPr/>
        <a:lstStyle/>
        <a:p>
          <a:endParaRPr lang="ru-RU"/>
        </a:p>
      </dgm:t>
    </dgm:pt>
    <dgm:pt modelId="{254EAB52-5B4A-43B4-ACAD-25C6EF2CC701}" type="pres">
      <dgm:prSet presAssocID="{2A090572-1BF0-40A5-B0A9-CB8F0641E2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46854-FCE1-42A0-8F9D-D7B72F81BC06}" type="pres">
      <dgm:prSet presAssocID="{ED3F7033-34CC-4890-A481-5A2970E87D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B5E7E-33CA-4B3C-A442-31FCA0EB27B6}" type="pres">
      <dgm:prSet presAssocID="{ED3F7033-34CC-4890-A481-5A2970E87DE3}" presName="childText" presStyleLbl="revTx" presStyleIdx="0" presStyleCnt="2" custScaleY="12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B6C91-8082-49D2-8D64-13DE15EB41BB}" type="pres">
      <dgm:prSet presAssocID="{261C5C75-7352-484B-B568-A4DE1C0C9A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77C2F-5A13-47AB-A423-37A7AF34376C}" type="pres">
      <dgm:prSet presAssocID="{261C5C75-7352-484B-B568-A4DE1C0C9A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4ED54-6F44-45E8-BFAE-875918A70D06}" type="presOf" srcId="{ED3F7033-34CC-4890-A481-5A2970E87DE3}" destId="{7CA46854-FCE1-42A0-8F9D-D7B72F81BC06}" srcOrd="0" destOrd="0" presId="urn:microsoft.com/office/officeart/2005/8/layout/vList2"/>
    <dgm:cxn modelId="{F4C3D550-6974-42EC-B797-040D7A47DC0C}" srcId="{ED3F7033-34CC-4890-A481-5A2970E87DE3}" destId="{A304A968-E367-4193-BE0D-58D8AE4B390B}" srcOrd="0" destOrd="0" parTransId="{B028F2FD-C7DE-4BF2-A972-BF23C40D1B9A}" sibTransId="{59A1AB30-CE21-48B8-9E8C-E9BCAEDDE6AB}"/>
    <dgm:cxn modelId="{107CDD5C-6B64-4346-9940-D1DB63A72593}" srcId="{261C5C75-7352-484B-B568-A4DE1C0C9AF2}" destId="{01D0F258-0456-4794-ACDE-1BFE2F122828}" srcOrd="0" destOrd="0" parTransId="{B86F0DB1-6F31-477F-805D-ABC612164E63}" sibTransId="{C0B55298-C54B-4607-915D-FE0F220D11A1}"/>
    <dgm:cxn modelId="{B85E94F1-55F1-4A6D-887C-9A8A6FE644B0}" srcId="{2A090572-1BF0-40A5-B0A9-CB8F0641E23C}" destId="{ED3F7033-34CC-4890-A481-5A2970E87DE3}" srcOrd="0" destOrd="0" parTransId="{5272D3CA-AD5D-436E-A85B-1797E78A6FA9}" sibTransId="{F664F9A2-607C-47E1-A8A1-3E304D49D39B}"/>
    <dgm:cxn modelId="{E1E0EF3D-D5CF-46B9-AD50-7BF5D341124E}" type="presOf" srcId="{2A090572-1BF0-40A5-B0A9-CB8F0641E23C}" destId="{254EAB52-5B4A-43B4-ACAD-25C6EF2CC701}" srcOrd="0" destOrd="0" presId="urn:microsoft.com/office/officeart/2005/8/layout/vList2"/>
    <dgm:cxn modelId="{5D810747-DDD4-431D-A52E-D138CAD41CED}" srcId="{2A090572-1BF0-40A5-B0A9-CB8F0641E23C}" destId="{261C5C75-7352-484B-B568-A4DE1C0C9AF2}" srcOrd="1" destOrd="0" parTransId="{39FB9C42-B73B-453F-8AA2-1708DE85D050}" sibTransId="{A7723BCF-730B-4181-B304-E3C2F2427E48}"/>
    <dgm:cxn modelId="{C07DF78D-5A34-4972-9FA8-C9BF0E80ACD2}" type="presOf" srcId="{261C5C75-7352-484B-B568-A4DE1C0C9AF2}" destId="{78EB6C91-8082-49D2-8D64-13DE15EB41BB}" srcOrd="0" destOrd="0" presId="urn:microsoft.com/office/officeart/2005/8/layout/vList2"/>
    <dgm:cxn modelId="{4DEC6021-1258-40DD-8E3E-5976017BFD01}" type="presOf" srcId="{A304A968-E367-4193-BE0D-58D8AE4B390B}" destId="{6CBB5E7E-33CA-4B3C-A442-31FCA0EB27B6}" srcOrd="0" destOrd="0" presId="urn:microsoft.com/office/officeart/2005/8/layout/vList2"/>
    <dgm:cxn modelId="{D9FD5279-505C-4CAA-BE36-4F2538BF861D}" type="presOf" srcId="{01D0F258-0456-4794-ACDE-1BFE2F122828}" destId="{E5F77C2F-5A13-47AB-A423-37A7AF34376C}" srcOrd="0" destOrd="0" presId="urn:microsoft.com/office/officeart/2005/8/layout/vList2"/>
    <dgm:cxn modelId="{0077D7BF-1499-407E-A94E-BF210CAF5465}" type="presParOf" srcId="{254EAB52-5B4A-43B4-ACAD-25C6EF2CC701}" destId="{7CA46854-FCE1-42A0-8F9D-D7B72F81BC06}" srcOrd="0" destOrd="0" presId="urn:microsoft.com/office/officeart/2005/8/layout/vList2"/>
    <dgm:cxn modelId="{1555C182-E4C4-4D3A-BC01-E167214971A9}" type="presParOf" srcId="{254EAB52-5B4A-43B4-ACAD-25C6EF2CC701}" destId="{6CBB5E7E-33CA-4B3C-A442-31FCA0EB27B6}" srcOrd="1" destOrd="0" presId="urn:microsoft.com/office/officeart/2005/8/layout/vList2"/>
    <dgm:cxn modelId="{5C33AA62-1062-48EC-8BF4-13B31533611C}" type="presParOf" srcId="{254EAB52-5B4A-43B4-ACAD-25C6EF2CC701}" destId="{78EB6C91-8082-49D2-8D64-13DE15EB41BB}" srcOrd="2" destOrd="0" presId="urn:microsoft.com/office/officeart/2005/8/layout/vList2"/>
    <dgm:cxn modelId="{44E4D0AE-72C1-4508-8C05-75DAD81453CD}" type="presParOf" srcId="{254EAB52-5B4A-43B4-ACAD-25C6EF2CC701}" destId="{E5F77C2F-5A13-47AB-A423-37A7AF34376C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361A21-F9BD-4A66-A2B1-0B1A3514A280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87F8E-87B4-4B3D-BCAE-9EE51A99614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200" b="1" u="sng" dirty="0" smtClean="0"/>
            <a:t>Правильная речь </a:t>
          </a:r>
          <a:endParaRPr lang="ru-RU" sz="2200" b="1" u="sng" dirty="0"/>
        </a:p>
      </dgm:t>
    </dgm:pt>
    <dgm:pt modelId="{8E390136-A914-4F5B-A67F-1FD9EAE58F90}" type="parTrans" cxnId="{AC5C857D-3279-4B0B-8BF1-78504F985EAC}">
      <dgm:prSet/>
      <dgm:spPr/>
      <dgm:t>
        <a:bodyPr/>
        <a:lstStyle/>
        <a:p>
          <a:endParaRPr lang="ru-RU"/>
        </a:p>
      </dgm:t>
    </dgm:pt>
    <dgm:pt modelId="{3A73A12E-2841-4FAD-BD54-79870FFDC1AA}" type="sibTrans" cxnId="{AC5C857D-3279-4B0B-8BF1-78504F985EAC}">
      <dgm:prSet/>
      <dgm:spPr/>
      <dgm:t>
        <a:bodyPr/>
        <a:lstStyle/>
        <a:p>
          <a:endParaRPr lang="ru-RU"/>
        </a:p>
      </dgm:t>
    </dgm:pt>
    <dgm:pt modelId="{F41A39E1-2A6B-4757-9E35-5D24C8D686B7}">
      <dgm:prSet phldrT="[Текст]" custT="1"/>
      <dgm:spPr/>
      <dgm:t>
        <a:bodyPr/>
        <a:lstStyle/>
        <a:p>
          <a:r>
            <a:rPr lang="ru-RU" sz="1500" b="0" i="0" dirty="0" smtClean="0">
              <a:latin typeface="Comic Sans MS" pitchFamily="66" charset="0"/>
            </a:rPr>
            <a:t>Лексические нормы</a:t>
          </a:r>
          <a:endParaRPr lang="ru-RU" sz="1500" b="0" i="0" dirty="0">
            <a:latin typeface="Comic Sans MS" pitchFamily="66" charset="0"/>
          </a:endParaRPr>
        </a:p>
      </dgm:t>
    </dgm:pt>
    <dgm:pt modelId="{62B6515A-40F3-4A82-89B1-4058A213E9CC}" type="parTrans" cxnId="{D3E407D6-F9B1-4003-9537-E47013617381}">
      <dgm:prSet/>
      <dgm:spPr/>
      <dgm:t>
        <a:bodyPr/>
        <a:lstStyle/>
        <a:p>
          <a:endParaRPr lang="ru-RU"/>
        </a:p>
      </dgm:t>
    </dgm:pt>
    <dgm:pt modelId="{48BFCEBA-BD7F-46D7-8BCB-75A10EF73123}" type="sibTrans" cxnId="{D3E407D6-F9B1-4003-9537-E47013617381}">
      <dgm:prSet/>
      <dgm:spPr/>
      <dgm:t>
        <a:bodyPr/>
        <a:lstStyle/>
        <a:p>
          <a:endParaRPr lang="ru-RU"/>
        </a:p>
      </dgm:t>
    </dgm:pt>
    <dgm:pt modelId="{7B023FC5-2658-4A9D-95E8-A4574D1A4C42}">
      <dgm:prSet phldrT="[Текст]" custT="1"/>
      <dgm:spPr/>
      <dgm:t>
        <a:bodyPr/>
        <a:lstStyle/>
        <a:p>
          <a:r>
            <a:rPr lang="ru-RU" sz="1400" b="0" i="0" dirty="0" smtClean="0">
              <a:latin typeface="Comic Sans MS" pitchFamily="66" charset="0"/>
            </a:rPr>
            <a:t>Стилистические нормы </a:t>
          </a:r>
          <a:endParaRPr lang="ru-RU" sz="1400" b="0" i="0" dirty="0">
            <a:latin typeface="Comic Sans MS" pitchFamily="66" charset="0"/>
          </a:endParaRPr>
        </a:p>
      </dgm:t>
    </dgm:pt>
    <dgm:pt modelId="{A2919551-EEFF-449B-BDE5-983EAA6728E9}" type="parTrans" cxnId="{0DAEA434-D02B-49EE-96D3-63891B83F63B}">
      <dgm:prSet/>
      <dgm:spPr/>
      <dgm:t>
        <a:bodyPr/>
        <a:lstStyle/>
        <a:p>
          <a:endParaRPr lang="ru-RU"/>
        </a:p>
      </dgm:t>
    </dgm:pt>
    <dgm:pt modelId="{39754400-8B7A-45B7-BD5C-DAD20AE38D0C}" type="sibTrans" cxnId="{0DAEA434-D02B-49EE-96D3-63891B83F63B}">
      <dgm:prSet/>
      <dgm:spPr/>
      <dgm:t>
        <a:bodyPr/>
        <a:lstStyle/>
        <a:p>
          <a:endParaRPr lang="ru-RU"/>
        </a:p>
      </dgm:t>
    </dgm:pt>
    <dgm:pt modelId="{870E242D-E29E-42C6-83CD-1251D237571B}">
      <dgm:prSet phldrT="[Текст]" custT="1"/>
      <dgm:spPr/>
      <dgm:t>
        <a:bodyPr/>
        <a:lstStyle/>
        <a:p>
          <a:r>
            <a:rPr lang="ru-RU" sz="1400" b="0" i="0" dirty="0" smtClean="0">
              <a:latin typeface="Comic Sans MS" pitchFamily="66" charset="0"/>
            </a:rPr>
            <a:t>Орфоэпические нормы </a:t>
          </a:r>
          <a:endParaRPr lang="ru-RU" sz="1400" b="0" i="0" dirty="0">
            <a:latin typeface="Comic Sans MS" pitchFamily="66" charset="0"/>
          </a:endParaRPr>
        </a:p>
      </dgm:t>
    </dgm:pt>
    <dgm:pt modelId="{74E3FE73-8B9E-4F7A-97C9-0F8BEFC58664}" type="parTrans" cxnId="{564E939A-A3BF-427F-BC8B-0F6DE96D6AB2}">
      <dgm:prSet/>
      <dgm:spPr/>
      <dgm:t>
        <a:bodyPr/>
        <a:lstStyle/>
        <a:p>
          <a:endParaRPr lang="ru-RU"/>
        </a:p>
      </dgm:t>
    </dgm:pt>
    <dgm:pt modelId="{6F24EFC5-9929-4D5F-8F70-FB66E90DCDD8}" type="sibTrans" cxnId="{564E939A-A3BF-427F-BC8B-0F6DE96D6AB2}">
      <dgm:prSet/>
      <dgm:spPr/>
      <dgm:t>
        <a:bodyPr/>
        <a:lstStyle/>
        <a:p>
          <a:endParaRPr lang="ru-RU"/>
        </a:p>
      </dgm:t>
    </dgm:pt>
    <dgm:pt modelId="{41484C2E-F0D9-40CE-A69C-CF2F1CC9D5E4}">
      <dgm:prSet phldrT="[Текст]" custT="1"/>
      <dgm:spPr/>
      <dgm:t>
        <a:bodyPr/>
        <a:lstStyle/>
        <a:p>
          <a:r>
            <a:rPr lang="ru-RU" sz="1400" b="0" i="0" dirty="0" smtClean="0">
              <a:latin typeface="Comic Sans MS" pitchFamily="66" charset="0"/>
            </a:rPr>
            <a:t>Орфографические нормы </a:t>
          </a:r>
          <a:endParaRPr lang="ru-RU" sz="1400" b="0" i="0" dirty="0">
            <a:latin typeface="Comic Sans MS" pitchFamily="66" charset="0"/>
          </a:endParaRPr>
        </a:p>
      </dgm:t>
    </dgm:pt>
    <dgm:pt modelId="{5D235592-7970-4E1B-BDBD-F096F89022A3}" type="parTrans" cxnId="{344EE7DA-7039-43C0-996A-D5A074BB8CA7}">
      <dgm:prSet/>
      <dgm:spPr/>
      <dgm:t>
        <a:bodyPr/>
        <a:lstStyle/>
        <a:p>
          <a:endParaRPr lang="ru-RU"/>
        </a:p>
      </dgm:t>
    </dgm:pt>
    <dgm:pt modelId="{13EC8F47-A87B-48A8-9CA5-6E27EFF00284}" type="sibTrans" cxnId="{344EE7DA-7039-43C0-996A-D5A074BB8CA7}">
      <dgm:prSet/>
      <dgm:spPr/>
      <dgm:t>
        <a:bodyPr/>
        <a:lstStyle/>
        <a:p>
          <a:endParaRPr lang="ru-RU"/>
        </a:p>
      </dgm:t>
    </dgm:pt>
    <dgm:pt modelId="{5B9D2A7F-8847-4F2A-A152-E41A2F048739}">
      <dgm:prSet/>
      <dgm:spPr/>
      <dgm:t>
        <a:bodyPr/>
        <a:lstStyle/>
        <a:p>
          <a:endParaRPr lang="ru-RU" dirty="0"/>
        </a:p>
      </dgm:t>
    </dgm:pt>
    <dgm:pt modelId="{BC1E999A-2EE9-45EA-9D6B-F58D3682E0AB}" type="parTrans" cxnId="{4D86F893-C86B-4FEF-ADA2-BEAAD4E25431}">
      <dgm:prSet/>
      <dgm:spPr/>
      <dgm:t>
        <a:bodyPr/>
        <a:lstStyle/>
        <a:p>
          <a:endParaRPr lang="ru-RU"/>
        </a:p>
      </dgm:t>
    </dgm:pt>
    <dgm:pt modelId="{75341318-0413-4A2B-85C6-93CF4BFBDE6E}" type="sibTrans" cxnId="{4D86F893-C86B-4FEF-ADA2-BEAAD4E25431}">
      <dgm:prSet/>
      <dgm:spPr/>
      <dgm:t>
        <a:bodyPr/>
        <a:lstStyle/>
        <a:p>
          <a:endParaRPr lang="ru-RU"/>
        </a:p>
      </dgm:t>
    </dgm:pt>
    <dgm:pt modelId="{32E2AD1E-990A-4EA1-8CD6-70F520B8FB8B}">
      <dgm:prSet/>
      <dgm:spPr/>
      <dgm:t>
        <a:bodyPr/>
        <a:lstStyle/>
        <a:p>
          <a:endParaRPr lang="ru-RU" dirty="0"/>
        </a:p>
      </dgm:t>
    </dgm:pt>
    <dgm:pt modelId="{8F4B529D-4268-4431-98F6-441D4492DCA4}" type="parTrans" cxnId="{B0AB06B3-A7AB-4378-B608-3373CEC8D36E}">
      <dgm:prSet/>
      <dgm:spPr/>
      <dgm:t>
        <a:bodyPr/>
        <a:lstStyle/>
        <a:p>
          <a:endParaRPr lang="ru-RU"/>
        </a:p>
      </dgm:t>
    </dgm:pt>
    <dgm:pt modelId="{A4DB70DC-DE30-4364-9B24-7073F822DDB1}" type="sibTrans" cxnId="{B0AB06B3-A7AB-4378-B608-3373CEC8D36E}">
      <dgm:prSet/>
      <dgm:spPr/>
      <dgm:t>
        <a:bodyPr/>
        <a:lstStyle/>
        <a:p>
          <a:endParaRPr lang="ru-RU"/>
        </a:p>
      </dgm:t>
    </dgm:pt>
    <dgm:pt modelId="{1D699A52-9794-412D-9E00-65707653F6E9}">
      <dgm:prSet phldrT="[Текст]" custT="1"/>
      <dgm:spPr/>
      <dgm:t>
        <a:bodyPr/>
        <a:lstStyle/>
        <a:p>
          <a:r>
            <a:rPr lang="ru-RU" sz="1500" b="0" i="0" dirty="0" smtClean="0">
              <a:latin typeface="Comic Sans MS" pitchFamily="66" charset="0"/>
            </a:rPr>
            <a:t>Грамматические нормы </a:t>
          </a:r>
          <a:endParaRPr lang="ru-RU" sz="1500" b="0" i="0" dirty="0">
            <a:latin typeface="Comic Sans MS" pitchFamily="66" charset="0"/>
          </a:endParaRPr>
        </a:p>
      </dgm:t>
    </dgm:pt>
    <dgm:pt modelId="{8F13C3BC-F686-44BB-AFD4-5D776A8E95D5}" type="parTrans" cxnId="{20F31E5E-773C-4F06-91F3-09A661AF4CA9}">
      <dgm:prSet/>
      <dgm:spPr/>
      <dgm:t>
        <a:bodyPr/>
        <a:lstStyle/>
        <a:p>
          <a:endParaRPr lang="ru-RU"/>
        </a:p>
      </dgm:t>
    </dgm:pt>
    <dgm:pt modelId="{F4CA79C8-F921-403E-9BF4-FFF49F51403E}" type="sibTrans" cxnId="{20F31E5E-773C-4F06-91F3-09A661AF4CA9}">
      <dgm:prSet/>
      <dgm:spPr/>
      <dgm:t>
        <a:bodyPr/>
        <a:lstStyle/>
        <a:p>
          <a:endParaRPr lang="ru-RU"/>
        </a:p>
      </dgm:t>
    </dgm:pt>
    <dgm:pt modelId="{0423ABB5-BF8C-4C90-A5CD-1917A6548355}">
      <dgm:prSet phldrT="[Текст]" custT="1"/>
      <dgm:spPr/>
      <dgm:t>
        <a:bodyPr/>
        <a:lstStyle/>
        <a:p>
          <a:r>
            <a:rPr lang="ru-RU" sz="1500" b="0" i="0" dirty="0" smtClean="0">
              <a:latin typeface="Comic Sans MS" pitchFamily="66" charset="0"/>
            </a:rPr>
            <a:t>Фонетические нормы </a:t>
          </a:r>
          <a:endParaRPr lang="ru-RU" sz="1500" b="0" i="0" dirty="0">
            <a:latin typeface="Comic Sans MS" pitchFamily="66" charset="0"/>
          </a:endParaRPr>
        </a:p>
      </dgm:t>
    </dgm:pt>
    <dgm:pt modelId="{C5A2940A-4AC5-4331-9149-BD376EB5F2C6}" type="parTrans" cxnId="{C5991064-9263-46D1-B409-DC646ED944C5}">
      <dgm:prSet/>
      <dgm:spPr/>
      <dgm:t>
        <a:bodyPr/>
        <a:lstStyle/>
        <a:p>
          <a:endParaRPr lang="ru-RU"/>
        </a:p>
      </dgm:t>
    </dgm:pt>
    <dgm:pt modelId="{53AA8DA1-BCD0-4E25-ACA9-F43B9D576D6C}" type="sibTrans" cxnId="{C5991064-9263-46D1-B409-DC646ED944C5}">
      <dgm:prSet/>
      <dgm:spPr/>
      <dgm:t>
        <a:bodyPr/>
        <a:lstStyle/>
        <a:p>
          <a:endParaRPr lang="ru-RU"/>
        </a:p>
      </dgm:t>
    </dgm:pt>
    <dgm:pt modelId="{EBABF698-6871-4B03-B5F3-C8909E720944}" type="pres">
      <dgm:prSet presAssocID="{FC361A21-F9BD-4A66-A2B1-0B1A3514A2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BA8F7-D86E-4F6C-ABC8-370B88B4131A}" type="pres">
      <dgm:prSet presAssocID="{9BD87F8E-87B4-4B3D-BCAE-9EE51A996146}" presName="centerShape" presStyleLbl="node0" presStyleIdx="0" presStyleCnt="1" custScaleX="129917"/>
      <dgm:spPr/>
      <dgm:t>
        <a:bodyPr/>
        <a:lstStyle/>
        <a:p>
          <a:endParaRPr lang="ru-RU"/>
        </a:p>
      </dgm:t>
    </dgm:pt>
    <dgm:pt modelId="{803A740A-EA1C-42C5-8E29-D1A2468E7BBC}" type="pres">
      <dgm:prSet presAssocID="{62B6515A-40F3-4A82-89B1-4058A213E9CC}" presName="parTrans" presStyleLbl="sibTrans2D1" presStyleIdx="0" presStyleCnt="6"/>
      <dgm:spPr/>
      <dgm:t>
        <a:bodyPr/>
        <a:lstStyle/>
        <a:p>
          <a:endParaRPr lang="ru-RU"/>
        </a:p>
      </dgm:t>
    </dgm:pt>
    <dgm:pt modelId="{1F172A7D-C52C-46EA-AA53-D5603196AEAE}" type="pres">
      <dgm:prSet presAssocID="{62B6515A-40F3-4A82-89B1-4058A213E9C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761CFFB-D27D-4293-8CFA-DA7A2A6FD697}" type="pres">
      <dgm:prSet presAssocID="{F41A39E1-2A6B-4757-9E35-5D24C8D686B7}" presName="node" presStyleLbl="node1" presStyleIdx="0" presStyleCnt="6" custScaleX="13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5D033-274B-4461-ABD1-CA15C84F43EB}" type="pres">
      <dgm:prSet presAssocID="{A2919551-EEFF-449B-BDE5-983EAA6728E9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70E494B-8CF9-4907-ADC1-5923FAEB62DB}" type="pres">
      <dgm:prSet presAssocID="{A2919551-EEFF-449B-BDE5-983EAA6728E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A2DEA91-C69F-41DE-A23D-2DAD30721ECB}" type="pres">
      <dgm:prSet presAssocID="{7B023FC5-2658-4A9D-95E8-A4574D1A4C42}" presName="node" presStyleLbl="node1" presStyleIdx="1" presStyleCnt="6" custScaleX="12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0AB8-9267-4493-93AE-EECA3A9AD841}" type="pres">
      <dgm:prSet presAssocID="{8F13C3BC-F686-44BB-AFD4-5D776A8E95D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4B4961D2-0B76-4862-AA32-950806763726}" type="pres">
      <dgm:prSet presAssocID="{8F13C3BC-F686-44BB-AFD4-5D776A8E95D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0C7F810-2C07-4340-96CB-F5FC1B3BB825}" type="pres">
      <dgm:prSet presAssocID="{1D699A52-9794-412D-9E00-65707653F6E9}" presName="node" presStyleLbl="node1" presStyleIdx="2" presStyleCnt="6" custScaleX="134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8C554-8481-4022-9240-F2DDDABA3D2D}" type="pres">
      <dgm:prSet presAssocID="{74E3FE73-8B9E-4F7A-97C9-0F8BEFC5866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A9C0AFD-C9BC-4DF8-A448-B5CD8D2F8FF9}" type="pres">
      <dgm:prSet presAssocID="{74E3FE73-8B9E-4F7A-97C9-0F8BEFC5866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8C184C3-10DA-4551-96CF-9F70456459E6}" type="pres">
      <dgm:prSet presAssocID="{870E242D-E29E-42C6-83CD-1251D237571B}" presName="node" presStyleLbl="node1" presStyleIdx="3" presStyleCnt="6" custScaleX="1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01EB1-B590-4A17-BEA1-5A2FD30E872F}" type="pres">
      <dgm:prSet presAssocID="{C5A2940A-4AC5-4331-9149-BD376EB5F2C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F25D9DD-426D-4EF7-AC80-D1B644D4E9BB}" type="pres">
      <dgm:prSet presAssocID="{C5A2940A-4AC5-4331-9149-BD376EB5F2C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7B3E852-F582-46D4-991E-D4AB1DA4DD55}" type="pres">
      <dgm:prSet presAssocID="{0423ABB5-BF8C-4C90-A5CD-1917A6548355}" presName="node" presStyleLbl="node1" presStyleIdx="4" presStyleCnt="6" custScaleX="12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A0FE-D099-4349-AD86-C4BCC624776C}" type="pres">
      <dgm:prSet presAssocID="{5D235592-7970-4E1B-BDBD-F096F89022A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E06C299B-6C40-4BA1-B986-E706E5099276}" type="pres">
      <dgm:prSet presAssocID="{5D235592-7970-4E1B-BDBD-F096F89022A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BC73F2E-BFF8-45FA-8C60-ECD7375B06FA}" type="pres">
      <dgm:prSet presAssocID="{41484C2E-F0D9-40CE-A69C-CF2F1CC9D5E4}" presName="node" presStyleLbl="node1" presStyleIdx="5" presStyleCnt="6" custScaleX="129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0FBE1-709C-476A-8C8F-F2089AFA565B}" type="presOf" srcId="{F41A39E1-2A6B-4757-9E35-5D24C8D686B7}" destId="{9761CFFB-D27D-4293-8CFA-DA7A2A6FD697}" srcOrd="0" destOrd="0" presId="urn:microsoft.com/office/officeart/2005/8/layout/radial5"/>
    <dgm:cxn modelId="{1C74802C-B990-43CE-97F2-4402AF1E09F5}" type="presOf" srcId="{C5A2940A-4AC5-4331-9149-BD376EB5F2C6}" destId="{47101EB1-B590-4A17-BEA1-5A2FD30E872F}" srcOrd="0" destOrd="0" presId="urn:microsoft.com/office/officeart/2005/8/layout/radial5"/>
    <dgm:cxn modelId="{20F31E5E-773C-4F06-91F3-09A661AF4CA9}" srcId="{9BD87F8E-87B4-4B3D-BCAE-9EE51A996146}" destId="{1D699A52-9794-412D-9E00-65707653F6E9}" srcOrd="2" destOrd="0" parTransId="{8F13C3BC-F686-44BB-AFD4-5D776A8E95D5}" sibTransId="{F4CA79C8-F921-403E-9BF4-FFF49F51403E}"/>
    <dgm:cxn modelId="{C5991064-9263-46D1-B409-DC646ED944C5}" srcId="{9BD87F8E-87B4-4B3D-BCAE-9EE51A996146}" destId="{0423ABB5-BF8C-4C90-A5CD-1917A6548355}" srcOrd="4" destOrd="0" parTransId="{C5A2940A-4AC5-4331-9149-BD376EB5F2C6}" sibTransId="{53AA8DA1-BCD0-4E25-ACA9-F43B9D576D6C}"/>
    <dgm:cxn modelId="{564E939A-A3BF-427F-BC8B-0F6DE96D6AB2}" srcId="{9BD87F8E-87B4-4B3D-BCAE-9EE51A996146}" destId="{870E242D-E29E-42C6-83CD-1251D237571B}" srcOrd="3" destOrd="0" parTransId="{74E3FE73-8B9E-4F7A-97C9-0F8BEFC58664}" sibTransId="{6F24EFC5-9929-4D5F-8F70-FB66E90DCDD8}"/>
    <dgm:cxn modelId="{D6ECBF98-C29E-4A05-B699-FEFCB867B01A}" type="presOf" srcId="{A2919551-EEFF-449B-BDE5-983EAA6728E9}" destId="{A70E494B-8CF9-4907-ADC1-5923FAEB62DB}" srcOrd="1" destOrd="0" presId="urn:microsoft.com/office/officeart/2005/8/layout/radial5"/>
    <dgm:cxn modelId="{1FCA6B7E-5F76-41EE-B3AC-164167FE01A9}" type="presOf" srcId="{8F13C3BC-F686-44BB-AFD4-5D776A8E95D5}" destId="{5D2E0AB8-9267-4493-93AE-EECA3A9AD841}" srcOrd="0" destOrd="0" presId="urn:microsoft.com/office/officeart/2005/8/layout/radial5"/>
    <dgm:cxn modelId="{BA9E95FB-F738-406A-A82D-65159B90635D}" type="presOf" srcId="{5D235592-7970-4E1B-BDBD-F096F89022A3}" destId="{A4BCA0FE-D099-4349-AD86-C4BCC624776C}" srcOrd="0" destOrd="0" presId="urn:microsoft.com/office/officeart/2005/8/layout/radial5"/>
    <dgm:cxn modelId="{FF819F5E-86A5-4497-9978-C78D9D71E004}" type="presOf" srcId="{62B6515A-40F3-4A82-89B1-4058A213E9CC}" destId="{1F172A7D-C52C-46EA-AA53-D5603196AEAE}" srcOrd="1" destOrd="0" presId="urn:microsoft.com/office/officeart/2005/8/layout/radial5"/>
    <dgm:cxn modelId="{C83DD275-1B6D-4387-9757-73051E3963D8}" type="presOf" srcId="{8F13C3BC-F686-44BB-AFD4-5D776A8E95D5}" destId="{4B4961D2-0B76-4862-AA32-950806763726}" srcOrd="1" destOrd="0" presId="urn:microsoft.com/office/officeart/2005/8/layout/radial5"/>
    <dgm:cxn modelId="{8A153198-4523-466A-826E-09B5D29A8982}" type="presOf" srcId="{9BD87F8E-87B4-4B3D-BCAE-9EE51A996146}" destId="{416BA8F7-D86E-4F6C-ABC8-370B88B4131A}" srcOrd="0" destOrd="0" presId="urn:microsoft.com/office/officeart/2005/8/layout/radial5"/>
    <dgm:cxn modelId="{B4E2E69A-460C-43A3-AFA2-6BB331EB7007}" type="presOf" srcId="{1D699A52-9794-412D-9E00-65707653F6E9}" destId="{40C7F810-2C07-4340-96CB-F5FC1B3BB825}" srcOrd="0" destOrd="0" presId="urn:microsoft.com/office/officeart/2005/8/layout/radial5"/>
    <dgm:cxn modelId="{A0DBBDA9-D462-4B6D-8C58-5FDB370DA209}" type="presOf" srcId="{41484C2E-F0D9-40CE-A69C-CF2F1CC9D5E4}" destId="{3BC73F2E-BFF8-45FA-8C60-ECD7375B06FA}" srcOrd="0" destOrd="0" presId="urn:microsoft.com/office/officeart/2005/8/layout/radial5"/>
    <dgm:cxn modelId="{DAFECE1A-6B7E-4865-B43C-90794E9C26D5}" type="presOf" srcId="{5D235592-7970-4E1B-BDBD-F096F89022A3}" destId="{E06C299B-6C40-4BA1-B986-E706E5099276}" srcOrd="1" destOrd="0" presId="urn:microsoft.com/office/officeart/2005/8/layout/radial5"/>
    <dgm:cxn modelId="{344EE7DA-7039-43C0-996A-D5A074BB8CA7}" srcId="{9BD87F8E-87B4-4B3D-BCAE-9EE51A996146}" destId="{41484C2E-F0D9-40CE-A69C-CF2F1CC9D5E4}" srcOrd="5" destOrd="0" parTransId="{5D235592-7970-4E1B-BDBD-F096F89022A3}" sibTransId="{13EC8F47-A87B-48A8-9CA5-6E27EFF00284}"/>
    <dgm:cxn modelId="{4D86F893-C86B-4FEF-ADA2-BEAAD4E25431}" srcId="{FC361A21-F9BD-4A66-A2B1-0B1A3514A280}" destId="{5B9D2A7F-8847-4F2A-A152-E41A2F048739}" srcOrd="1" destOrd="0" parTransId="{BC1E999A-2EE9-45EA-9D6B-F58D3682E0AB}" sibTransId="{75341318-0413-4A2B-85C6-93CF4BFBDE6E}"/>
    <dgm:cxn modelId="{E58094E8-576A-4A27-A970-14DFCC0A2BC6}" type="presOf" srcId="{870E242D-E29E-42C6-83CD-1251D237571B}" destId="{78C184C3-10DA-4551-96CF-9F70456459E6}" srcOrd="0" destOrd="0" presId="urn:microsoft.com/office/officeart/2005/8/layout/radial5"/>
    <dgm:cxn modelId="{4DDCB335-4F30-41AD-8E66-FA46C975573A}" type="presOf" srcId="{74E3FE73-8B9E-4F7A-97C9-0F8BEFC58664}" destId="{6F88C554-8481-4022-9240-F2DDDABA3D2D}" srcOrd="0" destOrd="0" presId="urn:microsoft.com/office/officeart/2005/8/layout/radial5"/>
    <dgm:cxn modelId="{B0AB06B3-A7AB-4378-B608-3373CEC8D36E}" srcId="{FC361A21-F9BD-4A66-A2B1-0B1A3514A280}" destId="{32E2AD1E-990A-4EA1-8CD6-70F520B8FB8B}" srcOrd="2" destOrd="0" parTransId="{8F4B529D-4268-4431-98F6-441D4492DCA4}" sibTransId="{A4DB70DC-DE30-4364-9B24-7073F822DDB1}"/>
    <dgm:cxn modelId="{41EE54BD-56A1-41A4-A856-FC3E81D4CF34}" type="presOf" srcId="{7B023FC5-2658-4A9D-95E8-A4574D1A4C42}" destId="{CA2DEA91-C69F-41DE-A23D-2DAD30721ECB}" srcOrd="0" destOrd="0" presId="urn:microsoft.com/office/officeart/2005/8/layout/radial5"/>
    <dgm:cxn modelId="{FCC04847-CFD8-4FEB-91E8-2F504F8A5E64}" type="presOf" srcId="{0423ABB5-BF8C-4C90-A5CD-1917A6548355}" destId="{87B3E852-F582-46D4-991E-D4AB1DA4DD55}" srcOrd="0" destOrd="0" presId="urn:microsoft.com/office/officeart/2005/8/layout/radial5"/>
    <dgm:cxn modelId="{F8298A39-F37E-4C20-94E8-C7027D61EE0A}" type="presOf" srcId="{FC361A21-F9BD-4A66-A2B1-0B1A3514A280}" destId="{EBABF698-6871-4B03-B5F3-C8909E720944}" srcOrd="0" destOrd="0" presId="urn:microsoft.com/office/officeart/2005/8/layout/radial5"/>
    <dgm:cxn modelId="{0DAEA434-D02B-49EE-96D3-63891B83F63B}" srcId="{9BD87F8E-87B4-4B3D-BCAE-9EE51A996146}" destId="{7B023FC5-2658-4A9D-95E8-A4574D1A4C42}" srcOrd="1" destOrd="0" parTransId="{A2919551-EEFF-449B-BDE5-983EAA6728E9}" sibTransId="{39754400-8B7A-45B7-BD5C-DAD20AE38D0C}"/>
    <dgm:cxn modelId="{8ED279AA-73B5-4D0E-99C5-1AF67A40B100}" type="presOf" srcId="{62B6515A-40F3-4A82-89B1-4058A213E9CC}" destId="{803A740A-EA1C-42C5-8E29-D1A2468E7BBC}" srcOrd="0" destOrd="0" presId="urn:microsoft.com/office/officeart/2005/8/layout/radial5"/>
    <dgm:cxn modelId="{58D78E71-C4C4-41E5-A742-28731BE4C32E}" type="presOf" srcId="{C5A2940A-4AC5-4331-9149-BD376EB5F2C6}" destId="{3F25D9DD-426D-4EF7-AC80-D1B644D4E9BB}" srcOrd="1" destOrd="0" presId="urn:microsoft.com/office/officeart/2005/8/layout/radial5"/>
    <dgm:cxn modelId="{EFEA40EA-D3D6-4214-B745-8708B3D76370}" type="presOf" srcId="{74E3FE73-8B9E-4F7A-97C9-0F8BEFC58664}" destId="{1A9C0AFD-C9BC-4DF8-A448-B5CD8D2F8FF9}" srcOrd="1" destOrd="0" presId="urn:microsoft.com/office/officeart/2005/8/layout/radial5"/>
    <dgm:cxn modelId="{D3E407D6-F9B1-4003-9537-E47013617381}" srcId="{9BD87F8E-87B4-4B3D-BCAE-9EE51A996146}" destId="{F41A39E1-2A6B-4757-9E35-5D24C8D686B7}" srcOrd="0" destOrd="0" parTransId="{62B6515A-40F3-4A82-89B1-4058A213E9CC}" sibTransId="{48BFCEBA-BD7F-46D7-8BCB-75A10EF73123}"/>
    <dgm:cxn modelId="{6905C960-6B26-4B3E-8486-4BE99A04C21F}" type="presOf" srcId="{A2919551-EEFF-449B-BDE5-983EAA6728E9}" destId="{8215D033-274B-4461-ABD1-CA15C84F43EB}" srcOrd="0" destOrd="0" presId="urn:microsoft.com/office/officeart/2005/8/layout/radial5"/>
    <dgm:cxn modelId="{AC5C857D-3279-4B0B-8BF1-78504F985EAC}" srcId="{FC361A21-F9BD-4A66-A2B1-0B1A3514A280}" destId="{9BD87F8E-87B4-4B3D-BCAE-9EE51A996146}" srcOrd="0" destOrd="0" parTransId="{8E390136-A914-4F5B-A67F-1FD9EAE58F90}" sibTransId="{3A73A12E-2841-4FAD-BD54-79870FFDC1AA}"/>
    <dgm:cxn modelId="{6B4F11E0-23A0-4E7E-BAD7-B0F1E942B365}" type="presParOf" srcId="{EBABF698-6871-4B03-B5F3-C8909E720944}" destId="{416BA8F7-D86E-4F6C-ABC8-370B88B4131A}" srcOrd="0" destOrd="0" presId="urn:microsoft.com/office/officeart/2005/8/layout/radial5"/>
    <dgm:cxn modelId="{4F387D98-7291-4D76-A5F9-FE36647E1FBC}" type="presParOf" srcId="{EBABF698-6871-4B03-B5F3-C8909E720944}" destId="{803A740A-EA1C-42C5-8E29-D1A2468E7BBC}" srcOrd="1" destOrd="0" presId="urn:microsoft.com/office/officeart/2005/8/layout/radial5"/>
    <dgm:cxn modelId="{5FA1B3CD-1ED7-4D99-AD75-D8DE3A8CE748}" type="presParOf" srcId="{803A740A-EA1C-42C5-8E29-D1A2468E7BBC}" destId="{1F172A7D-C52C-46EA-AA53-D5603196AEAE}" srcOrd="0" destOrd="0" presId="urn:microsoft.com/office/officeart/2005/8/layout/radial5"/>
    <dgm:cxn modelId="{38835D49-03C1-4E2B-A6F4-E65A3B9E4D19}" type="presParOf" srcId="{EBABF698-6871-4B03-B5F3-C8909E720944}" destId="{9761CFFB-D27D-4293-8CFA-DA7A2A6FD697}" srcOrd="2" destOrd="0" presId="urn:microsoft.com/office/officeart/2005/8/layout/radial5"/>
    <dgm:cxn modelId="{58B46B5C-BD93-416C-A0C7-A4974C05AFE1}" type="presParOf" srcId="{EBABF698-6871-4B03-B5F3-C8909E720944}" destId="{8215D033-274B-4461-ABD1-CA15C84F43EB}" srcOrd="3" destOrd="0" presId="urn:microsoft.com/office/officeart/2005/8/layout/radial5"/>
    <dgm:cxn modelId="{D7B5E54C-DE48-4766-BA37-728BE83E4C59}" type="presParOf" srcId="{8215D033-274B-4461-ABD1-CA15C84F43EB}" destId="{A70E494B-8CF9-4907-ADC1-5923FAEB62DB}" srcOrd="0" destOrd="0" presId="urn:microsoft.com/office/officeart/2005/8/layout/radial5"/>
    <dgm:cxn modelId="{DE185806-1EE1-44A6-B4ED-EDF7059D6820}" type="presParOf" srcId="{EBABF698-6871-4B03-B5F3-C8909E720944}" destId="{CA2DEA91-C69F-41DE-A23D-2DAD30721ECB}" srcOrd="4" destOrd="0" presId="urn:microsoft.com/office/officeart/2005/8/layout/radial5"/>
    <dgm:cxn modelId="{992F4B38-4474-48D7-B3B8-021E2104D255}" type="presParOf" srcId="{EBABF698-6871-4B03-B5F3-C8909E720944}" destId="{5D2E0AB8-9267-4493-93AE-EECA3A9AD841}" srcOrd="5" destOrd="0" presId="urn:microsoft.com/office/officeart/2005/8/layout/radial5"/>
    <dgm:cxn modelId="{224306F2-944B-4415-97F3-6F17EAF96CCD}" type="presParOf" srcId="{5D2E0AB8-9267-4493-93AE-EECA3A9AD841}" destId="{4B4961D2-0B76-4862-AA32-950806763726}" srcOrd="0" destOrd="0" presId="urn:microsoft.com/office/officeart/2005/8/layout/radial5"/>
    <dgm:cxn modelId="{E487E76A-8F3F-4504-A17B-72CBA8780D55}" type="presParOf" srcId="{EBABF698-6871-4B03-B5F3-C8909E720944}" destId="{40C7F810-2C07-4340-96CB-F5FC1B3BB825}" srcOrd="6" destOrd="0" presId="urn:microsoft.com/office/officeart/2005/8/layout/radial5"/>
    <dgm:cxn modelId="{FBA8ADBB-87AB-4C33-A4A3-675363506565}" type="presParOf" srcId="{EBABF698-6871-4B03-B5F3-C8909E720944}" destId="{6F88C554-8481-4022-9240-F2DDDABA3D2D}" srcOrd="7" destOrd="0" presId="urn:microsoft.com/office/officeart/2005/8/layout/radial5"/>
    <dgm:cxn modelId="{7CF18B70-A1E6-44D1-BACF-869D0A36DDA4}" type="presParOf" srcId="{6F88C554-8481-4022-9240-F2DDDABA3D2D}" destId="{1A9C0AFD-C9BC-4DF8-A448-B5CD8D2F8FF9}" srcOrd="0" destOrd="0" presId="urn:microsoft.com/office/officeart/2005/8/layout/radial5"/>
    <dgm:cxn modelId="{35058DCD-20B8-4624-890D-AC7F61D3C64E}" type="presParOf" srcId="{EBABF698-6871-4B03-B5F3-C8909E720944}" destId="{78C184C3-10DA-4551-96CF-9F70456459E6}" srcOrd="8" destOrd="0" presId="urn:microsoft.com/office/officeart/2005/8/layout/radial5"/>
    <dgm:cxn modelId="{7BE44BF4-B229-4ACE-8952-D3A477C1B226}" type="presParOf" srcId="{EBABF698-6871-4B03-B5F3-C8909E720944}" destId="{47101EB1-B590-4A17-BEA1-5A2FD30E872F}" srcOrd="9" destOrd="0" presId="urn:microsoft.com/office/officeart/2005/8/layout/radial5"/>
    <dgm:cxn modelId="{AB834541-410B-4058-9900-A270358B1A3E}" type="presParOf" srcId="{47101EB1-B590-4A17-BEA1-5A2FD30E872F}" destId="{3F25D9DD-426D-4EF7-AC80-D1B644D4E9BB}" srcOrd="0" destOrd="0" presId="urn:microsoft.com/office/officeart/2005/8/layout/radial5"/>
    <dgm:cxn modelId="{84806A09-C43F-459A-89DE-E19737DD8F20}" type="presParOf" srcId="{EBABF698-6871-4B03-B5F3-C8909E720944}" destId="{87B3E852-F582-46D4-991E-D4AB1DA4DD55}" srcOrd="10" destOrd="0" presId="urn:microsoft.com/office/officeart/2005/8/layout/radial5"/>
    <dgm:cxn modelId="{FCE0648D-E0C7-4F56-A18A-B40949E0852C}" type="presParOf" srcId="{EBABF698-6871-4B03-B5F3-C8909E720944}" destId="{A4BCA0FE-D099-4349-AD86-C4BCC624776C}" srcOrd="11" destOrd="0" presId="urn:microsoft.com/office/officeart/2005/8/layout/radial5"/>
    <dgm:cxn modelId="{69FFCBA0-FCC4-45AA-A1EC-B004FDE17F9A}" type="presParOf" srcId="{A4BCA0FE-D099-4349-AD86-C4BCC624776C}" destId="{E06C299B-6C40-4BA1-B986-E706E5099276}" srcOrd="0" destOrd="0" presId="urn:microsoft.com/office/officeart/2005/8/layout/radial5"/>
    <dgm:cxn modelId="{71D034B5-9871-4420-BF3E-990912C0C4FD}" type="presParOf" srcId="{EBABF698-6871-4B03-B5F3-C8909E720944}" destId="{3BC73F2E-BFF8-45FA-8C60-ECD7375B06FA}" srcOrd="12" destOrd="0" presId="urn:microsoft.com/office/officeart/2005/8/layout/radial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EFC339-D11C-45C0-A457-E7559521B6E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4A74E-9546-4D3E-96BC-FC479A8D0D7C}">
      <dgm:prSet phldrT="[Текст]" custT="1"/>
      <dgm:spPr>
        <a:solidFill>
          <a:schemeClr val="tx2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Невербальная культура общения педагога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516853-F8AF-4DD6-98A3-A86C3D005C48}" type="parTrans" cxnId="{BCCEB833-8CAB-4A38-8D09-1A80B9FC32FF}">
      <dgm:prSet/>
      <dgm:spPr/>
      <dgm:t>
        <a:bodyPr/>
        <a:lstStyle/>
        <a:p>
          <a:endParaRPr lang="ru-RU"/>
        </a:p>
      </dgm:t>
    </dgm:pt>
    <dgm:pt modelId="{0652DEDC-4B6D-43F9-92C0-7383EBE8EBCB}" type="sibTrans" cxnId="{BCCEB833-8CAB-4A38-8D09-1A80B9FC32FF}">
      <dgm:prSet/>
      <dgm:spPr/>
      <dgm:t>
        <a:bodyPr/>
        <a:lstStyle/>
        <a:p>
          <a:endParaRPr lang="ru-RU"/>
        </a:p>
      </dgm:t>
    </dgm:pt>
    <dgm:pt modelId="{1538A95E-83DD-4706-B3DB-835846293511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Поза педагога должна быть свободной, без зажатости, психологической скованности.</a:t>
          </a:r>
          <a:endParaRPr lang="ru-RU" sz="24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97F157-C773-4BF1-A717-22242FD4F2DC}" type="parTrans" cxnId="{6BC9994F-4928-4B5B-8CC6-B3241BF9448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2F88611-9899-4FE4-9CFF-E2C3E6415058}" type="sibTrans" cxnId="{6BC9994F-4928-4B5B-8CC6-B3241BF94488}">
      <dgm:prSet/>
      <dgm:spPr/>
      <dgm:t>
        <a:bodyPr/>
        <a:lstStyle/>
        <a:p>
          <a:endParaRPr lang="ru-RU"/>
        </a:p>
      </dgm:t>
    </dgm:pt>
    <dgm:pt modelId="{28EFC114-87F6-4FBA-AA75-0BC42326CF6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Особая роль в передаче информации отводится мимике – движениям мышц лица. Мимика выражает проживаемые состояния, отношения.</a:t>
          </a:r>
          <a:endParaRPr lang="ru-RU" sz="2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610DEB-5D47-487C-A71A-55341B04FB8D}" type="parTrans" cxnId="{DFDE9B0E-BEB9-4A80-A51B-9ED8222C6C0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45DA16D-C0E4-4EAF-BDA2-DCD74A62534C}" type="sibTrans" cxnId="{DFDE9B0E-BEB9-4A80-A51B-9ED8222C6C01}">
      <dgm:prSet/>
      <dgm:spPr/>
      <dgm:t>
        <a:bodyPr/>
        <a:lstStyle/>
        <a:p>
          <a:endParaRPr lang="ru-RU"/>
        </a:p>
      </dgm:t>
    </dgm:pt>
    <dgm:pt modelId="{24BA4CAE-1582-4A17-B1D9-BE9FA073B00F}" type="pres">
      <dgm:prSet presAssocID="{90EFC339-D11C-45C0-A457-E7559521B6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E7A26-03A7-4763-A1AF-C5560979EBAE}" type="pres">
      <dgm:prSet presAssocID="{8304A74E-9546-4D3E-96BC-FC479A8D0D7C}" presName="centerShape" presStyleLbl="node0" presStyleIdx="0" presStyleCnt="1" custScaleX="162759" custScaleY="84301" custLinFactNeighborX="59775" custLinFactNeighborY="3368"/>
      <dgm:spPr/>
      <dgm:t>
        <a:bodyPr/>
        <a:lstStyle/>
        <a:p>
          <a:endParaRPr lang="ru-RU"/>
        </a:p>
      </dgm:t>
    </dgm:pt>
    <dgm:pt modelId="{3D9144D4-F92D-4668-819B-D349ED2E1821}" type="pres">
      <dgm:prSet presAssocID="{7997F157-C773-4BF1-A717-22242FD4F2DC}" presName="parTrans" presStyleLbl="sibTrans2D1" presStyleIdx="0" presStyleCnt="2"/>
      <dgm:spPr/>
      <dgm:t>
        <a:bodyPr/>
        <a:lstStyle/>
        <a:p>
          <a:endParaRPr lang="ru-RU"/>
        </a:p>
      </dgm:t>
    </dgm:pt>
    <dgm:pt modelId="{4DD37A44-BA3B-4C0F-94D9-F920760A124B}" type="pres">
      <dgm:prSet presAssocID="{7997F157-C773-4BF1-A717-22242FD4F2D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43A900B-7FFF-4605-BBF7-758AE98B2B21}" type="pres">
      <dgm:prSet presAssocID="{1538A95E-83DD-4706-B3DB-835846293511}" presName="node" presStyleLbl="node1" presStyleIdx="0" presStyleCnt="2" custScaleX="358018" custScaleY="135387" custRadScaleRad="104833" custRadScaleInc="35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076DA-6EE5-4D8F-B33C-48D8869E7C16}" type="pres">
      <dgm:prSet presAssocID="{EA610DEB-5D47-487C-A71A-55341B04FB8D}" presName="parTrans" presStyleLbl="sibTrans2D1" presStyleIdx="1" presStyleCnt="2"/>
      <dgm:spPr/>
      <dgm:t>
        <a:bodyPr/>
        <a:lstStyle/>
        <a:p>
          <a:endParaRPr lang="ru-RU"/>
        </a:p>
      </dgm:t>
    </dgm:pt>
    <dgm:pt modelId="{8011E515-B293-43BD-B805-213DEE083E13}" type="pres">
      <dgm:prSet presAssocID="{EA610DEB-5D47-487C-A71A-55341B04FB8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CFFE48F-5742-4DA8-8D2E-6CB903FF4E4D}" type="pres">
      <dgm:prSet presAssocID="{28EFC114-87F6-4FBA-AA75-0BC42326CF62}" presName="node" presStyleLbl="node1" presStyleIdx="1" presStyleCnt="2" custScaleX="325662" custScaleY="152644" custRadScaleRad="108507" custRadScaleInc="3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148A3-DA70-49B5-8777-2F2D8DDAD7A8}" type="presOf" srcId="{8304A74E-9546-4D3E-96BC-FC479A8D0D7C}" destId="{557E7A26-03A7-4763-A1AF-C5560979EBAE}" srcOrd="0" destOrd="0" presId="urn:microsoft.com/office/officeart/2005/8/layout/radial5"/>
    <dgm:cxn modelId="{BCF9ADAA-CC8C-4694-97A4-0F81F4551F00}" type="presOf" srcId="{7997F157-C773-4BF1-A717-22242FD4F2DC}" destId="{4DD37A44-BA3B-4C0F-94D9-F920760A124B}" srcOrd="1" destOrd="0" presId="urn:microsoft.com/office/officeart/2005/8/layout/radial5"/>
    <dgm:cxn modelId="{BD1369EA-0A7F-4311-A3DB-B01FC7D4DB2D}" type="presOf" srcId="{90EFC339-D11C-45C0-A457-E7559521B6EE}" destId="{24BA4CAE-1582-4A17-B1D9-BE9FA073B00F}" srcOrd="0" destOrd="0" presId="urn:microsoft.com/office/officeart/2005/8/layout/radial5"/>
    <dgm:cxn modelId="{27319BE8-A23E-4FC1-B2D3-C33EF8F4B3BA}" type="presOf" srcId="{28EFC114-87F6-4FBA-AA75-0BC42326CF62}" destId="{4CFFE48F-5742-4DA8-8D2E-6CB903FF4E4D}" srcOrd="0" destOrd="0" presId="urn:microsoft.com/office/officeart/2005/8/layout/radial5"/>
    <dgm:cxn modelId="{21E437A7-5687-4A3F-B333-26A91A885228}" type="presOf" srcId="{EA610DEB-5D47-487C-A71A-55341B04FB8D}" destId="{8011E515-B293-43BD-B805-213DEE083E13}" srcOrd="1" destOrd="0" presId="urn:microsoft.com/office/officeart/2005/8/layout/radial5"/>
    <dgm:cxn modelId="{DFDE9B0E-BEB9-4A80-A51B-9ED8222C6C01}" srcId="{8304A74E-9546-4D3E-96BC-FC479A8D0D7C}" destId="{28EFC114-87F6-4FBA-AA75-0BC42326CF62}" srcOrd="1" destOrd="0" parTransId="{EA610DEB-5D47-487C-A71A-55341B04FB8D}" sibTransId="{845DA16D-C0E4-4EAF-BDA2-DCD74A62534C}"/>
    <dgm:cxn modelId="{BCCEB833-8CAB-4A38-8D09-1A80B9FC32FF}" srcId="{90EFC339-D11C-45C0-A457-E7559521B6EE}" destId="{8304A74E-9546-4D3E-96BC-FC479A8D0D7C}" srcOrd="0" destOrd="0" parTransId="{4C516853-F8AF-4DD6-98A3-A86C3D005C48}" sibTransId="{0652DEDC-4B6D-43F9-92C0-7383EBE8EBCB}"/>
    <dgm:cxn modelId="{6BC9994F-4928-4B5B-8CC6-B3241BF94488}" srcId="{8304A74E-9546-4D3E-96BC-FC479A8D0D7C}" destId="{1538A95E-83DD-4706-B3DB-835846293511}" srcOrd="0" destOrd="0" parTransId="{7997F157-C773-4BF1-A717-22242FD4F2DC}" sibTransId="{92F88611-9899-4FE4-9CFF-E2C3E6415058}"/>
    <dgm:cxn modelId="{32D05568-75C3-4C15-B00D-59B8AEE8183F}" type="presOf" srcId="{EA610DEB-5D47-487C-A71A-55341B04FB8D}" destId="{623076DA-6EE5-4D8F-B33C-48D8869E7C16}" srcOrd="0" destOrd="0" presId="urn:microsoft.com/office/officeart/2005/8/layout/radial5"/>
    <dgm:cxn modelId="{C814A7AA-39BC-4228-B522-C4AAB07C6B38}" type="presOf" srcId="{7997F157-C773-4BF1-A717-22242FD4F2DC}" destId="{3D9144D4-F92D-4668-819B-D349ED2E1821}" srcOrd="0" destOrd="0" presId="urn:microsoft.com/office/officeart/2005/8/layout/radial5"/>
    <dgm:cxn modelId="{D8CE2EC6-EDDA-4128-98DD-DD8D0535CB99}" type="presOf" srcId="{1538A95E-83DD-4706-B3DB-835846293511}" destId="{443A900B-7FFF-4605-BBF7-758AE98B2B21}" srcOrd="0" destOrd="0" presId="urn:microsoft.com/office/officeart/2005/8/layout/radial5"/>
    <dgm:cxn modelId="{828F1B5D-957C-4009-A7B9-0382561A6D8D}" type="presParOf" srcId="{24BA4CAE-1582-4A17-B1D9-BE9FA073B00F}" destId="{557E7A26-03A7-4763-A1AF-C5560979EBAE}" srcOrd="0" destOrd="0" presId="urn:microsoft.com/office/officeart/2005/8/layout/radial5"/>
    <dgm:cxn modelId="{38F40C62-C30F-4316-89BC-33FA3438A3CC}" type="presParOf" srcId="{24BA4CAE-1582-4A17-B1D9-BE9FA073B00F}" destId="{3D9144D4-F92D-4668-819B-D349ED2E1821}" srcOrd="1" destOrd="0" presId="urn:microsoft.com/office/officeart/2005/8/layout/radial5"/>
    <dgm:cxn modelId="{9C3F4DBA-CB53-487C-B208-F99A49E0484C}" type="presParOf" srcId="{3D9144D4-F92D-4668-819B-D349ED2E1821}" destId="{4DD37A44-BA3B-4C0F-94D9-F920760A124B}" srcOrd="0" destOrd="0" presId="urn:microsoft.com/office/officeart/2005/8/layout/radial5"/>
    <dgm:cxn modelId="{C1929260-EDAD-4D3C-96DE-A6A80C8FA1C2}" type="presParOf" srcId="{24BA4CAE-1582-4A17-B1D9-BE9FA073B00F}" destId="{443A900B-7FFF-4605-BBF7-758AE98B2B21}" srcOrd="2" destOrd="0" presId="urn:microsoft.com/office/officeart/2005/8/layout/radial5"/>
    <dgm:cxn modelId="{8A28911C-74AC-438E-8BDB-321CB85A4A3C}" type="presParOf" srcId="{24BA4CAE-1582-4A17-B1D9-BE9FA073B00F}" destId="{623076DA-6EE5-4D8F-B33C-48D8869E7C16}" srcOrd="3" destOrd="0" presId="urn:microsoft.com/office/officeart/2005/8/layout/radial5"/>
    <dgm:cxn modelId="{CEAB7D9D-9394-46A7-ABF7-D2AEA118EA4E}" type="presParOf" srcId="{623076DA-6EE5-4D8F-B33C-48D8869E7C16}" destId="{8011E515-B293-43BD-B805-213DEE083E13}" srcOrd="0" destOrd="0" presId="urn:microsoft.com/office/officeart/2005/8/layout/radial5"/>
    <dgm:cxn modelId="{84AA158F-4440-4587-B2CE-8BEB78A4B88B}" type="presParOf" srcId="{24BA4CAE-1582-4A17-B1D9-BE9FA073B00F}" destId="{4CFFE48F-5742-4DA8-8D2E-6CB903FF4E4D}" srcOrd="4" destOrd="0" presId="urn:microsoft.com/office/officeart/2005/8/layout/radial5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A5A9AB-4EF8-4331-89A6-BE2DA7D5D64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6A145-3C4A-4D0D-969A-BAB99288D305}">
      <dgm:prSet phldrT="[Текст]"/>
      <dgm:spPr>
        <a:noFill/>
      </dgm:spPr>
      <dgm:t>
        <a:bodyPr/>
        <a:lstStyle/>
        <a:p>
          <a:r>
            <a:rPr lang="ru-RU" b="1" i="1" u="sng" dirty="0" smtClean="0">
              <a:solidFill>
                <a:srgbClr val="C00000"/>
              </a:solidFill>
            </a:rPr>
            <a:t>Самые распространённые ошибки в речи педагога:</a:t>
          </a:r>
          <a:endParaRPr lang="ru-RU" i="1" dirty="0">
            <a:solidFill>
              <a:srgbClr val="C00000"/>
            </a:solidFill>
          </a:endParaRPr>
        </a:p>
      </dgm:t>
    </dgm:pt>
    <dgm:pt modelId="{BB3B856B-CE73-4B30-9620-83EDBFE85AEB}" type="parTrans" cxnId="{A2C13856-125D-46ED-95FC-61C78B210515}">
      <dgm:prSet/>
      <dgm:spPr/>
      <dgm:t>
        <a:bodyPr/>
        <a:lstStyle/>
        <a:p>
          <a:endParaRPr lang="ru-RU"/>
        </a:p>
      </dgm:t>
    </dgm:pt>
    <dgm:pt modelId="{9CD702A6-2D4C-4D46-AD58-7EBCC57DC914}" type="sibTrans" cxnId="{A2C13856-125D-46ED-95FC-61C78B210515}">
      <dgm:prSet/>
      <dgm:spPr/>
      <dgm:t>
        <a:bodyPr/>
        <a:lstStyle/>
        <a:p>
          <a:endParaRPr lang="ru-RU"/>
        </a:p>
      </dgm:t>
    </dgm:pt>
    <dgm:pt modelId="{57ED0B8D-2726-40C6-ABF1-60FE0AF2861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800" b="1" i="0" u="none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1. </a:t>
          </a:r>
          <a:r>
            <a:rPr lang="en-US" sz="2800" b="1" i="0" u="none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 </a:t>
          </a:r>
          <a:r>
            <a:rPr lang="ru-RU" sz="2800" b="1" i="0" u="none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Употребление слов-паразитов. </a:t>
          </a:r>
          <a:endParaRPr lang="ru-RU" sz="2800" b="1" i="0" u="none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4D25305B-E82B-4707-BEE5-834C55C95E97}" type="parTrans" cxnId="{AED62AC2-338B-4C1D-A8E5-919EA46863BF}">
      <dgm:prSet/>
      <dgm:spPr/>
      <dgm:t>
        <a:bodyPr/>
        <a:lstStyle/>
        <a:p>
          <a:endParaRPr lang="ru-RU"/>
        </a:p>
      </dgm:t>
    </dgm:pt>
    <dgm:pt modelId="{AF785C43-DA1F-49C7-B5FD-46A2709DDD89}" type="sibTrans" cxnId="{AED62AC2-338B-4C1D-A8E5-919EA46863BF}">
      <dgm:prSet/>
      <dgm:spPr/>
      <dgm:t>
        <a:bodyPr/>
        <a:lstStyle/>
        <a:p>
          <a:endParaRPr lang="ru-RU"/>
        </a:p>
      </dgm:t>
    </dgm:pt>
    <dgm:pt modelId="{7C6C0F6B-7A34-41D5-822B-17849CA7A959}">
      <dgm:prSet phldrT="[Текст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2800" b="1" i="0" u="none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</a:t>
          </a:r>
          <a:r>
            <a:rPr lang="ru-RU" sz="2800" b="1" i="0" u="none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. Неточное называние предметов, которые окружают ребенка и которыми он пользуется.</a:t>
          </a:r>
          <a:endParaRPr lang="ru-RU" sz="2800" b="1" i="0" u="none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59743B0-C610-46CF-8AE5-F01FD7A3D099}" type="parTrans" cxnId="{4652EB58-EDB4-4383-B062-308885843C5F}">
      <dgm:prSet/>
      <dgm:spPr/>
      <dgm:t>
        <a:bodyPr/>
        <a:lstStyle/>
        <a:p>
          <a:endParaRPr lang="ru-RU"/>
        </a:p>
      </dgm:t>
    </dgm:pt>
    <dgm:pt modelId="{D1BC2682-6FA8-4C32-B96A-25BDDCD4198B}" type="sibTrans" cxnId="{4652EB58-EDB4-4383-B062-308885843C5F}">
      <dgm:prSet/>
      <dgm:spPr/>
      <dgm:t>
        <a:bodyPr/>
        <a:lstStyle/>
        <a:p>
          <a:endParaRPr lang="ru-RU"/>
        </a:p>
      </dgm:t>
    </dgm:pt>
    <dgm:pt modelId="{47802B2D-3BA3-4CA8-AE97-9BD123D1295A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800" b="1" i="0" u="none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3. Частое употребление слов с уменьшительно-ласкательными суффиксами.</a:t>
          </a:r>
          <a:endParaRPr lang="ru-RU" sz="2800" b="1" i="0" u="none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A647613-1362-46A3-92E8-73496CA84FBE}" type="parTrans" cxnId="{AB501DE7-2DD0-44B2-9617-8C96BC86035D}">
      <dgm:prSet/>
      <dgm:spPr/>
      <dgm:t>
        <a:bodyPr/>
        <a:lstStyle/>
        <a:p>
          <a:endParaRPr lang="ru-RU"/>
        </a:p>
      </dgm:t>
    </dgm:pt>
    <dgm:pt modelId="{DC729E56-22DB-4F66-9797-75DE631DD185}" type="sibTrans" cxnId="{AB501DE7-2DD0-44B2-9617-8C96BC86035D}">
      <dgm:prSet/>
      <dgm:spPr/>
      <dgm:t>
        <a:bodyPr/>
        <a:lstStyle/>
        <a:p>
          <a:endParaRPr lang="ru-RU"/>
        </a:p>
      </dgm:t>
    </dgm:pt>
    <dgm:pt modelId="{19FEBCFA-72EA-4A90-AAC4-A33E9C036F71}">
      <dgm:prSet/>
      <dgm:spPr/>
      <dgm:t>
        <a:bodyPr/>
        <a:lstStyle/>
        <a:p>
          <a:endParaRPr lang="ru-RU"/>
        </a:p>
      </dgm:t>
    </dgm:pt>
    <dgm:pt modelId="{2A1BA344-6D48-411B-A8F2-1971FA980E00}" type="parTrans" cxnId="{4C579D7A-C731-407C-8A9E-E33440FC21E7}">
      <dgm:prSet/>
      <dgm:spPr/>
      <dgm:t>
        <a:bodyPr/>
        <a:lstStyle/>
        <a:p>
          <a:endParaRPr lang="ru-RU"/>
        </a:p>
      </dgm:t>
    </dgm:pt>
    <dgm:pt modelId="{C5F4D8CD-1558-47B2-BF7B-5339FC7FC14E}" type="sibTrans" cxnId="{4C579D7A-C731-407C-8A9E-E33440FC21E7}">
      <dgm:prSet/>
      <dgm:spPr/>
      <dgm:t>
        <a:bodyPr/>
        <a:lstStyle/>
        <a:p>
          <a:endParaRPr lang="ru-RU"/>
        </a:p>
      </dgm:t>
    </dgm:pt>
    <dgm:pt modelId="{D7B9CA60-A4ED-4439-ACA1-4CF336FD1834}" type="pres">
      <dgm:prSet presAssocID="{02A5A9AB-4EF8-4331-89A6-BE2DA7D5D64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FF278-CD3B-4605-9498-312767E319C0}" type="pres">
      <dgm:prSet presAssocID="{8376A145-3C4A-4D0D-969A-BAB99288D305}" presName="roof" presStyleLbl="dkBgShp" presStyleIdx="0" presStyleCnt="2" custLinFactNeighborX="-885"/>
      <dgm:spPr/>
      <dgm:t>
        <a:bodyPr/>
        <a:lstStyle/>
        <a:p>
          <a:endParaRPr lang="ru-RU"/>
        </a:p>
      </dgm:t>
    </dgm:pt>
    <dgm:pt modelId="{83C3439C-89B0-4D74-8D3F-6DE23667F0C2}" type="pres">
      <dgm:prSet presAssocID="{8376A145-3C4A-4D0D-969A-BAB99288D305}" presName="pillars" presStyleCnt="0"/>
      <dgm:spPr/>
    </dgm:pt>
    <dgm:pt modelId="{768939D4-EB36-46F4-8047-1BD67CDCE92D}" type="pres">
      <dgm:prSet presAssocID="{8376A145-3C4A-4D0D-969A-BAB99288D30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19ED-5BBC-413E-A66E-634E8764E69A}" type="pres">
      <dgm:prSet presAssocID="{7C6C0F6B-7A34-41D5-822B-17849CA7A95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C5AA3-9EF2-4A83-8D62-748A2409F720}" type="pres">
      <dgm:prSet presAssocID="{47802B2D-3BA3-4CA8-AE97-9BD123D1295A}" presName="pillarX" presStyleLbl="node1" presStyleIdx="2" presStyleCnt="3" custScaleY="100001" custLinFactNeighborX="1578" custLinFactNeighborY="-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B6FF5-F0E0-471D-9719-FE0936F2EE41}" type="pres">
      <dgm:prSet presAssocID="{8376A145-3C4A-4D0D-969A-BAB99288D305}" presName="base" presStyleLbl="dkBgShp" presStyleIdx="1" presStyleCnt="2" custLinFactNeighborY="-1741"/>
      <dgm:spPr>
        <a:noFill/>
      </dgm:spPr>
    </dgm:pt>
  </dgm:ptLst>
  <dgm:cxnLst>
    <dgm:cxn modelId="{4C579D7A-C731-407C-8A9E-E33440FC21E7}" srcId="{02A5A9AB-4EF8-4331-89A6-BE2DA7D5D64D}" destId="{19FEBCFA-72EA-4A90-AAC4-A33E9C036F71}" srcOrd="1" destOrd="0" parTransId="{2A1BA344-6D48-411B-A8F2-1971FA980E00}" sibTransId="{C5F4D8CD-1558-47B2-BF7B-5339FC7FC14E}"/>
    <dgm:cxn modelId="{5019F241-57CD-4D6F-9A39-4BFFDD25B6F1}" type="presOf" srcId="{8376A145-3C4A-4D0D-969A-BAB99288D305}" destId="{145FF278-CD3B-4605-9498-312767E319C0}" srcOrd="0" destOrd="0" presId="urn:microsoft.com/office/officeart/2005/8/layout/hList3"/>
    <dgm:cxn modelId="{B7B8FB0C-25D1-43D5-8541-52B019FF4B3F}" type="presOf" srcId="{47802B2D-3BA3-4CA8-AE97-9BD123D1295A}" destId="{730C5AA3-9EF2-4A83-8D62-748A2409F720}" srcOrd="0" destOrd="0" presId="urn:microsoft.com/office/officeart/2005/8/layout/hList3"/>
    <dgm:cxn modelId="{A2F94D3A-2D06-4900-A0A2-FED1E982B42E}" type="presOf" srcId="{02A5A9AB-4EF8-4331-89A6-BE2DA7D5D64D}" destId="{D7B9CA60-A4ED-4439-ACA1-4CF336FD1834}" srcOrd="0" destOrd="0" presId="urn:microsoft.com/office/officeart/2005/8/layout/hList3"/>
    <dgm:cxn modelId="{ADEFEA06-2364-43EE-8188-20B3A8036A54}" type="presOf" srcId="{7C6C0F6B-7A34-41D5-822B-17849CA7A959}" destId="{9C2D19ED-5BBC-413E-A66E-634E8764E69A}" srcOrd="0" destOrd="0" presId="urn:microsoft.com/office/officeart/2005/8/layout/hList3"/>
    <dgm:cxn modelId="{FFE8045D-292A-4987-A34B-8D22FE59B1B1}" type="presOf" srcId="{57ED0B8D-2726-40C6-ABF1-60FE0AF2861C}" destId="{768939D4-EB36-46F4-8047-1BD67CDCE92D}" srcOrd="0" destOrd="0" presId="urn:microsoft.com/office/officeart/2005/8/layout/hList3"/>
    <dgm:cxn modelId="{4652EB58-EDB4-4383-B062-308885843C5F}" srcId="{8376A145-3C4A-4D0D-969A-BAB99288D305}" destId="{7C6C0F6B-7A34-41D5-822B-17849CA7A959}" srcOrd="1" destOrd="0" parTransId="{759743B0-C610-46CF-8AE5-F01FD7A3D099}" sibTransId="{D1BC2682-6FA8-4C32-B96A-25BDDCD4198B}"/>
    <dgm:cxn modelId="{A2C13856-125D-46ED-95FC-61C78B210515}" srcId="{02A5A9AB-4EF8-4331-89A6-BE2DA7D5D64D}" destId="{8376A145-3C4A-4D0D-969A-BAB99288D305}" srcOrd="0" destOrd="0" parTransId="{BB3B856B-CE73-4B30-9620-83EDBFE85AEB}" sibTransId="{9CD702A6-2D4C-4D46-AD58-7EBCC57DC914}"/>
    <dgm:cxn modelId="{AB501DE7-2DD0-44B2-9617-8C96BC86035D}" srcId="{8376A145-3C4A-4D0D-969A-BAB99288D305}" destId="{47802B2D-3BA3-4CA8-AE97-9BD123D1295A}" srcOrd="2" destOrd="0" parTransId="{BA647613-1362-46A3-92E8-73496CA84FBE}" sibTransId="{DC729E56-22DB-4F66-9797-75DE631DD185}"/>
    <dgm:cxn modelId="{AED62AC2-338B-4C1D-A8E5-919EA46863BF}" srcId="{8376A145-3C4A-4D0D-969A-BAB99288D305}" destId="{57ED0B8D-2726-40C6-ABF1-60FE0AF2861C}" srcOrd="0" destOrd="0" parTransId="{4D25305B-E82B-4707-BEE5-834C55C95E97}" sibTransId="{AF785C43-DA1F-49C7-B5FD-46A2709DDD89}"/>
    <dgm:cxn modelId="{09761999-42EE-4981-8AF7-7464EA5E2954}" type="presParOf" srcId="{D7B9CA60-A4ED-4439-ACA1-4CF336FD1834}" destId="{145FF278-CD3B-4605-9498-312767E319C0}" srcOrd="0" destOrd="0" presId="urn:microsoft.com/office/officeart/2005/8/layout/hList3"/>
    <dgm:cxn modelId="{49A27290-A0DD-46A8-941A-A5A562ECAE3D}" type="presParOf" srcId="{D7B9CA60-A4ED-4439-ACA1-4CF336FD1834}" destId="{83C3439C-89B0-4D74-8D3F-6DE23667F0C2}" srcOrd="1" destOrd="0" presId="urn:microsoft.com/office/officeart/2005/8/layout/hList3"/>
    <dgm:cxn modelId="{8EDBBC74-8432-4113-84F6-06453C5A96AF}" type="presParOf" srcId="{83C3439C-89B0-4D74-8D3F-6DE23667F0C2}" destId="{768939D4-EB36-46F4-8047-1BD67CDCE92D}" srcOrd="0" destOrd="0" presId="urn:microsoft.com/office/officeart/2005/8/layout/hList3"/>
    <dgm:cxn modelId="{5D232490-0DA2-4A24-BE51-240647F58478}" type="presParOf" srcId="{83C3439C-89B0-4D74-8D3F-6DE23667F0C2}" destId="{9C2D19ED-5BBC-413E-A66E-634E8764E69A}" srcOrd="1" destOrd="0" presId="urn:microsoft.com/office/officeart/2005/8/layout/hList3"/>
    <dgm:cxn modelId="{1215F839-BF3B-4BF8-90F3-FAA26BC1ADAF}" type="presParOf" srcId="{83C3439C-89B0-4D74-8D3F-6DE23667F0C2}" destId="{730C5AA3-9EF2-4A83-8D62-748A2409F720}" srcOrd="2" destOrd="0" presId="urn:microsoft.com/office/officeart/2005/8/layout/hList3"/>
    <dgm:cxn modelId="{B1EC685D-6656-49BD-876E-310AEB94CA6B}" type="presParOf" srcId="{D7B9CA60-A4ED-4439-ACA1-4CF336FD1834}" destId="{82AB6FF5-F0E0-471D-9719-FE0936F2EE41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Логопедия\Картинки для презентаций\Фоны для слайдов\58036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602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9202942" cy="7143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Консультация для педагогов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Речь </a:t>
            </a:r>
            <a:r>
              <a:rPr lang="ru-RU" b="1" dirty="0"/>
              <a:t>педагога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       как </a:t>
            </a:r>
            <a:r>
              <a:rPr lang="ru-RU" b="1" dirty="0"/>
              <a:t>образец для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подражания</a:t>
            </a:r>
            <a:br>
              <a:rPr lang="ru-RU" b="1" dirty="0" smtClean="0"/>
            </a:br>
            <a:r>
              <a:rPr lang="ru-RU" b="1" dirty="0" smtClean="0"/>
              <a:t>    воспитанников</a:t>
            </a:r>
            <a:br>
              <a:rPr lang="ru-RU" b="1" dirty="0" smtClean="0"/>
            </a:br>
            <a:r>
              <a:rPr lang="ru-RU" b="1" dirty="0" smtClean="0"/>
              <a:t>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–логопед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Зуева К. Р.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6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огопедия\Картинки для презентаций\Фоны для слайдов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62"/>
            <a:ext cx="9334470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0"/>
          <a:ext cx="935828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58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огопедия\Картинки для презентаций\Фоны для слайдов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470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7181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accent1"/>
                </a:solidFill>
              </a:rPr>
              <a:t> </a:t>
            </a:r>
            <a:endParaRPr lang="ru-RU" b="1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0"/>
          <a:ext cx="935834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58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603148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b="1" dirty="0" smtClean="0"/>
          </a:p>
          <a:p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642974" y="1142984"/>
          <a:ext cx="978697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Методы которые помогают усовершенствовать речь педагога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603148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b="1" dirty="0" smtClean="0"/>
          </a:p>
          <a:p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1000164" y="1142984"/>
          <a:ext cx="1035851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Методы которые помогают усовершенствовать речь педагога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cs typeface="Times New Roman" pitchFamily="18" charset="0"/>
              </a:rPr>
              <a:t>Памятка для педагога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1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 произносить все звуки родного языка, устранять имеющиеся дефекты речи;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Иметь ясную, четкую и отчетливую речь, т.е. хорошую дикцию;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в своей речи литературное произношение, т. е. придерживаться орфоэпических норм;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Стремиться правильно использовать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интонационные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 с учетом содержания высказывания;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общении с детьми пользоваться речью слегка замедленного темпа, умеренной громкостью голоса;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Связно и в доступной форме рассказывать и передавать содержание текстов,  точно используя слова и грамматические конструкции (соответственно возрасту детей);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должна быть спокойной, всегда уравновешенной, вежливой не только по отношению к детям, но и ко всем сотрудникам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.</a:t>
            </a:r>
          </a:p>
        </p:txBody>
      </p:sp>
      <p:pic>
        <p:nvPicPr>
          <p:cNvPr id="6" name="Рисунок 5" descr="reflection-clipart-positive-thought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072074"/>
            <a:ext cx="5097178" cy="200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огопедия\Картинки для презентаций\Фоны для слайдов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-1603148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b="1" dirty="0" smtClean="0"/>
          </a:p>
          <a:p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85728"/>
            <a:ext cx="6929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Мини-экзамен для педагогов: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85794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«Знатоки русской речи»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357298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80808"/>
                </a:solidFill>
              </a:rPr>
              <a:t>1. Расставьте правильно ударения в </a:t>
            </a:r>
            <a:r>
              <a:rPr lang="ru-RU" sz="2000" b="1" dirty="0" smtClean="0">
                <a:solidFill>
                  <a:srgbClr val="080808"/>
                </a:solidFill>
              </a:rPr>
              <a:t>словах: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714488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</a:t>
            </a:r>
            <a:r>
              <a:rPr lang="ru-RU" dirty="0" smtClean="0"/>
              <a:t>алюз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, катал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г, </a:t>
            </a:r>
            <a:r>
              <a:rPr lang="ru-RU" dirty="0" smtClean="0"/>
              <a:t>оп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ка, св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кла</a:t>
            </a:r>
            <a:r>
              <a:rPr lang="ru-RU" dirty="0" smtClean="0"/>
              <a:t>, ср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дства, </a:t>
            </a:r>
            <a:r>
              <a:rPr lang="ru-RU" dirty="0" smtClean="0"/>
              <a:t>сл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вовый, </a:t>
            </a:r>
            <a:r>
              <a:rPr lang="ru-RU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фля, </a:t>
            </a:r>
            <a:r>
              <a:rPr lang="ru-RU" dirty="0" smtClean="0"/>
              <a:t>звон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т, </a:t>
            </a:r>
            <a:r>
              <a:rPr lang="ru-RU" dirty="0" smtClean="0"/>
              <a:t>н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жницами, т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рты, </a:t>
            </a:r>
            <a:r>
              <a:rPr lang="ru-RU" dirty="0" smtClean="0"/>
              <a:t>обесп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ч</a:t>
            </a:r>
            <a:r>
              <a:rPr lang="ru-RU" dirty="0" smtClean="0"/>
              <a:t>е</a:t>
            </a:r>
            <a:r>
              <a:rPr lang="ru-RU" dirty="0" smtClean="0"/>
              <a:t>ние</a:t>
            </a:r>
            <a:r>
              <a:rPr lang="ru-RU" dirty="0" smtClean="0"/>
              <a:t>, б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нты.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571744"/>
            <a:ext cx="578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80808"/>
                </a:solidFill>
              </a:rPr>
              <a:t>2. Определите род существительных:</a:t>
            </a:r>
            <a:endParaRPr lang="ru-RU" sz="2000" b="1" dirty="0">
              <a:solidFill>
                <a:srgbClr val="08080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000372"/>
            <a:ext cx="6072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Мужской род (он) </a:t>
            </a:r>
            <a:r>
              <a:rPr lang="ru-RU" dirty="0" smtClean="0"/>
              <a:t>- шампунь, кофе, тюль, гель, 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Женский род (она) </a:t>
            </a:r>
            <a:r>
              <a:rPr lang="ru-RU" dirty="0" smtClean="0"/>
              <a:t>– мозоль, вуаль, вермишель, туфля.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Средний род (оно) </a:t>
            </a:r>
            <a:r>
              <a:rPr lang="ru-RU" dirty="0" smtClean="0"/>
              <a:t>– какао, пальто, караоке.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214818"/>
            <a:ext cx="2724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80808"/>
                </a:solidFill>
              </a:rPr>
              <a:t>3. Подберите глаголы: </a:t>
            </a:r>
            <a:endParaRPr lang="ru-RU" sz="2000" b="1" dirty="0">
              <a:solidFill>
                <a:srgbClr val="08080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64344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Собака </a:t>
            </a:r>
            <a:r>
              <a:rPr lang="ru-RU" b="1" dirty="0" smtClean="0"/>
              <a:t>лает</a:t>
            </a:r>
            <a:r>
              <a:rPr lang="ru-RU" dirty="0" smtClean="0"/>
              <a:t>, кошка </a:t>
            </a:r>
            <a:r>
              <a:rPr lang="ru-RU" b="1" dirty="0" err="1" smtClean="0"/>
              <a:t>мяучит</a:t>
            </a:r>
            <a:r>
              <a:rPr lang="ru-RU" b="1" dirty="0" smtClean="0"/>
              <a:t>, мурлычет</a:t>
            </a:r>
            <a:r>
              <a:rPr lang="ru-RU" dirty="0" smtClean="0"/>
              <a:t>, козы и овцы </a:t>
            </a:r>
            <a:r>
              <a:rPr lang="ru-RU" b="1" dirty="0" smtClean="0"/>
              <a:t>блеют</a:t>
            </a:r>
            <a:r>
              <a:rPr lang="ru-RU" dirty="0" smtClean="0"/>
              <a:t>, курица </a:t>
            </a:r>
            <a:r>
              <a:rPr lang="ru-RU" b="1" dirty="0" smtClean="0"/>
              <a:t>кудахчет, квохчет</a:t>
            </a:r>
            <a:r>
              <a:rPr lang="ru-RU" dirty="0" smtClean="0"/>
              <a:t>, гуси </a:t>
            </a:r>
            <a:r>
              <a:rPr lang="ru-RU" b="1" dirty="0" smtClean="0"/>
              <a:t>гогочут</a:t>
            </a:r>
            <a:r>
              <a:rPr lang="ru-RU" dirty="0" smtClean="0"/>
              <a:t>, лошади </a:t>
            </a:r>
            <a:r>
              <a:rPr lang="ru-RU" b="1" dirty="0" smtClean="0"/>
              <a:t>ржут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5357826"/>
            <a:ext cx="5222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4. Подберите синонимы к слову «молодец» :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929330"/>
            <a:ext cx="507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Умница, умник, разумник, гений, эрудит, знаток…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ия\Картинки для презентаций\Фоны для слайдов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</a:p>
          <a:p>
            <a:pPr algn="ctr"/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внимание !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9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огопедия\Картинки для презентаций\Фоны для слайдов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“Культура речи </a:t>
            </a:r>
            <a:r>
              <a:rPr lang="ru-RU" sz="3600" b="1" dirty="0" smtClean="0"/>
              <a:t>– владение нормами устного и письменного литературного языка (правилами произношения, ударения, грамматики, словоупотребления и т.д.), а также умение использовать выразительные языковые средства в разных условиях общения в соответствии с целями и содержанием речи”.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758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огопедия\Картинки для презентаций\Фоны для слайдов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881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55183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07163863"/>
              </p:ext>
            </p:extLst>
          </p:nvPr>
        </p:nvGraphicFramePr>
        <p:xfrm>
          <a:off x="899592" y="1988840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/>
                </a:solidFill>
              </a:rPr>
              <a:t> </a:t>
            </a:r>
            <a:r>
              <a:rPr lang="ru-RU" sz="3600" b="1" i="1" u="sng" dirty="0" smtClean="0">
                <a:solidFill>
                  <a:schemeClr val="tx2"/>
                </a:solidFill>
              </a:rPr>
              <a:t>Вот простейшая формула культуры речи:</a:t>
            </a:r>
            <a:endParaRPr lang="ru-RU" sz="3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4418" y="1610013"/>
            <a:ext cx="2976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ДУМАЙ,</a:t>
            </a:r>
            <a:endParaRPr lang="ru-RU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643578"/>
            <a:ext cx="3428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ГОВОРИШЬ.</a:t>
            </a:r>
            <a:endParaRPr lang="ru-RU" sz="48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ия\Картинки для презентаций\Фоны для слайдов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/>
        </p:nvGraphicFramePr>
        <p:xfrm>
          <a:off x="0" y="0"/>
          <a:ext cx="89297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18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ия\Картинки для презентаций\Фоны для слайдов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214290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"/>
            <a:ext cx="8248430" cy="55707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200" b="1" i="1" u="sng" dirty="0">
                <a:solidFill>
                  <a:srgbClr val="0070C0"/>
                </a:solidFill>
              </a:rPr>
              <a:t>Голос</a:t>
            </a:r>
            <a:r>
              <a:rPr lang="ru-RU" sz="2200" b="1" i="1" dirty="0"/>
              <a:t> </a:t>
            </a:r>
            <a:r>
              <a:rPr lang="ru-RU" sz="2200" b="1" dirty="0"/>
              <a:t>– важнейший элемент техники речи. Для педагога он является основным средством труда</a:t>
            </a:r>
            <a:r>
              <a:rPr lang="ru-RU" sz="2200" b="1" dirty="0" smtClean="0"/>
              <a:t>.</a:t>
            </a:r>
          </a:p>
          <a:p>
            <a:r>
              <a:rPr lang="ru-RU" sz="2200" b="1" u="sng" dirty="0" smtClean="0">
                <a:solidFill>
                  <a:srgbClr val="0070C0"/>
                </a:solidFill>
              </a:rPr>
              <a:t> </a:t>
            </a:r>
            <a:r>
              <a:rPr lang="ru-RU" sz="2200" b="1" u="sng" dirty="0">
                <a:solidFill>
                  <a:srgbClr val="0070C0"/>
                </a:solidFill>
              </a:rPr>
              <a:t>К голосу предъявляется ряд требований: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b="1" dirty="0"/>
              <a:t>голос не должен вызывать неприятных ощущений. Важно, чтобы голос воспитателя не звучал без нужды – это утомляет </a:t>
            </a:r>
            <a:r>
              <a:rPr lang="ru-RU" sz="2200" b="1" dirty="0" smtClean="0"/>
              <a:t> детей;</a:t>
            </a:r>
            <a:endParaRPr lang="ru-RU" sz="2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b="1" dirty="0"/>
              <a:t>педагог должен уметь изменять характеристики своего голоса с учетом ситуации </a:t>
            </a:r>
            <a:r>
              <a:rPr lang="ru-RU" sz="2200" b="1" dirty="0" smtClean="0"/>
              <a:t>общения;</a:t>
            </a:r>
            <a:endParaRPr lang="ru-RU" sz="2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b="1" dirty="0"/>
              <a:t>педагогу необходимо уметь управлять своим голосом в общении с другими людьми, говорить не для себя, а для слушателей;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b="1" dirty="0"/>
              <a:t>с помощью голоса педагог должен уметь внушить детям определенные требования и добиться их </a:t>
            </a:r>
            <a:r>
              <a:rPr lang="ru-RU" sz="2200" b="1" dirty="0" smtClean="0"/>
              <a:t>выполнения;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голос </a:t>
            </a:r>
            <a:r>
              <a:rPr lang="ru-RU" sz="2200" b="1" dirty="0"/>
              <a:t>педагога должен быть достаточно вынослив.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ия\Картинки для презентаций\Фоны для слайдов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48"/>
            <a:ext cx="9191626" cy="5595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93597" y="455214"/>
            <a:ext cx="7181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714356"/>
          <a:ext cx="89297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214290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РЕЧИ ПЕДАГОГА ДОЛЖНЫ БЫТЬ ПРИСУЩИ: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3357562"/>
          <a:ext cx="892971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318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ия\Картинки для презентаций\Фоны для слайдов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РЕЧИ ПЕДАГОГА ДОЛЖНЫ БЫТЬ ПРИСУЩИ: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714356"/>
          <a:ext cx="8929718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14282" y="3357562"/>
          <a:ext cx="892971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318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огопедия\Картинки для презентаций\Фоны для слайдов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-1603148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b="1" dirty="0" smtClean="0"/>
          </a:p>
          <a:p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0"/>
          <a:ext cx="1057282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огопедия\Картинки для презентаций\Фоны для слайдов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-1603148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b="1" dirty="0" smtClean="0"/>
          </a:p>
          <a:p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08571668"/>
              </p:ext>
            </p:extLst>
          </p:nvPr>
        </p:nvGraphicFramePr>
        <p:xfrm>
          <a:off x="179512" y="0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1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778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Консультация для педагогов            Речь педагога,         как образец для        подражания     воспитанников                                          Учитель –логопед                                                           Зуева К. Р.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Речь педагога,  как образец для  подражания  воспитанников  </dc:title>
  <dc:creator>Ольга</dc:creator>
  <cp:lastModifiedBy>Admin</cp:lastModifiedBy>
  <cp:revision>122</cp:revision>
  <dcterms:created xsi:type="dcterms:W3CDTF">2018-01-26T09:59:23Z</dcterms:created>
  <dcterms:modified xsi:type="dcterms:W3CDTF">2020-11-18T07:58:23Z</dcterms:modified>
</cp:coreProperties>
</file>